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4.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717" r:id="rId3"/>
    <p:sldMasterId id="2147483742" r:id="rId4"/>
    <p:sldMasterId id="2147483801" r:id="rId5"/>
  </p:sldMasterIdLst>
  <p:notesMasterIdLst>
    <p:notesMasterId r:id="rId36"/>
  </p:notesMasterIdLst>
  <p:sldIdLst>
    <p:sldId id="257" r:id="rId6"/>
    <p:sldId id="418" r:id="rId7"/>
    <p:sldId id="392" r:id="rId8"/>
    <p:sldId id="400" r:id="rId9"/>
    <p:sldId id="401" r:id="rId10"/>
    <p:sldId id="403" r:id="rId11"/>
    <p:sldId id="404" r:id="rId12"/>
    <p:sldId id="393" r:id="rId13"/>
    <p:sldId id="405" r:id="rId14"/>
    <p:sldId id="406" r:id="rId15"/>
    <p:sldId id="407" r:id="rId16"/>
    <p:sldId id="408" r:id="rId17"/>
    <p:sldId id="399" r:id="rId18"/>
    <p:sldId id="394" r:id="rId19"/>
    <p:sldId id="395" r:id="rId20"/>
    <p:sldId id="396" r:id="rId21"/>
    <p:sldId id="397" r:id="rId22"/>
    <p:sldId id="398" r:id="rId23"/>
    <p:sldId id="409" r:id="rId24"/>
    <p:sldId id="410" r:id="rId25"/>
    <p:sldId id="411" r:id="rId26"/>
    <p:sldId id="412" r:id="rId27"/>
    <p:sldId id="391" r:id="rId28"/>
    <p:sldId id="387" r:id="rId29"/>
    <p:sldId id="389" r:id="rId30"/>
    <p:sldId id="388" r:id="rId31"/>
    <p:sldId id="390" r:id="rId32"/>
    <p:sldId id="416" r:id="rId33"/>
    <p:sldId id="417" r:id="rId34"/>
    <p:sldId id="415" r:id="rId3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ey Bokov" initials="AB" lastIdx="1" clrIdx="0">
    <p:extLst>
      <p:ext uri="{19B8F6BF-5375-455C-9EA6-DF929625EA0E}">
        <p15:presenceInfo xmlns:p15="http://schemas.microsoft.com/office/powerpoint/2012/main" userId="S-1-5-21-1721254763-462695806-1538882281-326294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3" autoAdjust="0"/>
    <p:restoredTop sz="64877" autoAdjust="0"/>
  </p:normalViewPr>
  <p:slideViewPr>
    <p:cSldViewPr snapToGrid="0">
      <p:cViewPr varScale="1">
        <p:scale>
          <a:sx n="60" d="100"/>
          <a:sy n="60" d="100"/>
        </p:scale>
        <p:origin x="1638" y="6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908858267716534"/>
          <c:y val="2.5428331875182269E-2"/>
          <c:w val="0.81030774278215234"/>
          <c:h val="0.8416746864975212"/>
        </c:manualLayout>
      </c:layout>
      <c:areaChart>
        <c:grouping val="stacked"/>
        <c:varyColors val="0"/>
        <c:ser>
          <c:idx val="0"/>
          <c:order val="0"/>
          <c:tx>
            <c:strRef>
              <c:f>'Workload Adoption Model'!$C$90</c:f>
              <c:strCache>
                <c:ptCount val="1"/>
                <c:pt idx="0">
                  <c:v>Traditonal</c:v>
                </c:pt>
              </c:strCache>
            </c:strRef>
          </c:tx>
          <c:spPr>
            <a:solidFill>
              <a:schemeClr val="tx2"/>
            </a:solidFill>
            <a:ln>
              <a:solidFill>
                <a:schemeClr val="tx2"/>
              </a:solidFill>
            </a:ln>
            <a:effectLst>
              <a:innerShdw blurRad="114300">
                <a:schemeClr val="tx2">
                  <a:lumMod val="75000"/>
                </a:schemeClr>
              </a:innerShdw>
            </a:effectLst>
          </c:spPr>
          <c:cat>
            <c:numRef>
              <c:f>'Workload Adoption Model'!$D$96:$N$96</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'Workload Adoption Model'!$D$90:$N$90</c:f>
              <c:numCache>
                <c:formatCode>0%</c:formatCode>
                <c:ptCount val="11"/>
                <c:pt idx="0">
                  <c:v>0.88364596176913668</c:v>
                </c:pt>
                <c:pt idx="1">
                  <c:v>0.89477893664210506</c:v>
                </c:pt>
                <c:pt idx="2">
                  <c:v>0.87556696617554397</c:v>
                </c:pt>
                <c:pt idx="3">
                  <c:v>0.84916410724832503</c:v>
                </c:pt>
                <c:pt idx="4">
                  <c:v>0.81628964087771561</c:v>
                </c:pt>
                <c:pt idx="5">
                  <c:v>0.77085496391818276</c:v>
                </c:pt>
                <c:pt idx="6">
                  <c:v>0.71406213486725134</c:v>
                </c:pt>
                <c:pt idx="7">
                  <c:v>0.65281789517387123</c:v>
                </c:pt>
                <c:pt idx="8">
                  <c:v>0.58572691955408163</c:v>
                </c:pt>
                <c:pt idx="9">
                  <c:v>0.51367323350196803</c:v>
                </c:pt>
                <c:pt idx="10">
                  <c:v>0.43665001942949899</c:v>
                </c:pt>
              </c:numCache>
            </c:numRef>
          </c:val>
          <c:extLst>
            <c:ext xmlns:c16="http://schemas.microsoft.com/office/drawing/2014/chart" uri="{C3380CC4-5D6E-409C-BE32-E72D297353CC}">
              <c16:uniqueId val="{00000000-EFC4-4C9F-A07A-81CFA5AF1A28}"/>
            </c:ext>
          </c:extLst>
        </c:ser>
        <c:ser>
          <c:idx val="1"/>
          <c:order val="1"/>
          <c:tx>
            <c:strRef>
              <c:f>'Workload Adoption Model'!$C$91</c:f>
              <c:strCache>
                <c:ptCount val="1"/>
                <c:pt idx="0">
                  <c:v>Migrated to IaaS</c:v>
                </c:pt>
              </c:strCache>
            </c:strRef>
          </c:tx>
          <c:spPr>
            <a:solidFill>
              <a:schemeClr val="accent2"/>
            </a:solidFill>
            <a:ln>
              <a:noFill/>
            </a:ln>
            <a:effectLst>
              <a:innerShdw blurRad="114300">
                <a:schemeClr val="accent2">
                  <a:lumMod val="75000"/>
                </a:schemeClr>
              </a:innerShdw>
            </a:effectLst>
          </c:spPr>
          <c:cat>
            <c:numRef>
              <c:f>'Workload Adoption Model'!$D$96:$N$96</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'Workload Adoption Model'!$D$91:$N$91</c:f>
              <c:numCache>
                <c:formatCode>0%</c:formatCode>
                <c:ptCount val="11"/>
                <c:pt idx="0">
                  <c:v>1.1185391921128314E-2</c:v>
                </c:pt>
                <c:pt idx="1">
                  <c:v>2.8187187641243346E-2</c:v>
                </c:pt>
                <c:pt idx="2">
                  <c:v>4.8924904263015247E-2</c:v>
                </c:pt>
                <c:pt idx="3">
                  <c:v>7.1756526252422348E-2</c:v>
                </c:pt>
                <c:pt idx="4">
                  <c:v>9.5403563312879719E-2</c:v>
                </c:pt>
                <c:pt idx="5">
                  <c:v>0.11888751735912706</c:v>
                </c:pt>
                <c:pt idx="6">
                  <c:v>0.14466233112258584</c:v>
                </c:pt>
                <c:pt idx="7">
                  <c:v>0.16640448029722299</c:v>
                </c:pt>
                <c:pt idx="8">
                  <c:v>0.1844316323294222</c:v>
                </c:pt>
                <c:pt idx="9">
                  <c:v>0.19906135955555301</c:v>
                </c:pt>
                <c:pt idx="10">
                  <c:v>0.21060567037617284</c:v>
                </c:pt>
              </c:numCache>
            </c:numRef>
          </c:val>
          <c:extLst>
            <c:ext xmlns:c16="http://schemas.microsoft.com/office/drawing/2014/chart" uri="{C3380CC4-5D6E-409C-BE32-E72D297353CC}">
              <c16:uniqueId val="{00000001-EFC4-4C9F-A07A-81CFA5AF1A28}"/>
            </c:ext>
          </c:extLst>
        </c:ser>
        <c:ser>
          <c:idx val="2"/>
          <c:order val="2"/>
          <c:tx>
            <c:strRef>
              <c:f>'Workload Adoption Model'!$C$92</c:f>
              <c:strCache>
                <c:ptCount val="1"/>
                <c:pt idx="0">
                  <c:v>Replaced to Cloud</c:v>
                </c:pt>
              </c:strCache>
            </c:strRef>
          </c:tx>
          <c:spPr>
            <a:solidFill>
              <a:schemeClr val="accent4"/>
            </a:solidFill>
            <a:ln>
              <a:solidFill>
                <a:schemeClr val="accent5"/>
              </a:solidFill>
            </a:ln>
            <a:effectLst>
              <a:innerShdw blurRad="114300">
                <a:schemeClr val="accent4">
                  <a:lumMod val="75000"/>
                </a:schemeClr>
              </a:innerShdw>
            </a:effectLst>
          </c:spPr>
          <c:cat>
            <c:numRef>
              <c:f>'Workload Adoption Model'!$D$96:$N$96</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'Workload Adoption Model'!$D$92:$N$92</c:f>
              <c:numCache>
                <c:formatCode>0%</c:formatCode>
                <c:ptCount val="11"/>
                <c:pt idx="0">
                  <c:v>0.10516864630973502</c:v>
                </c:pt>
                <c:pt idx="1">
                  <c:v>0.12557080117387306</c:v>
                </c:pt>
                <c:pt idx="2">
                  <c:v>0.1514539054591264</c:v>
                </c:pt>
                <c:pt idx="3">
                  <c:v>0.18234098330041421</c:v>
                </c:pt>
                <c:pt idx="4">
                  <c:v>0.21766385282183628</c:v>
                </c:pt>
                <c:pt idx="5">
                  <c:v>0.25678066018074441</c:v>
                </c:pt>
                <c:pt idx="6">
                  <c:v>0.29988738189026121</c:v>
                </c:pt>
                <c:pt idx="7">
                  <c:v>0.34609481468550396</c:v>
                </c:pt>
                <c:pt idx="8">
                  <c:v>0.39448379839877656</c:v>
                </c:pt>
                <c:pt idx="9">
                  <c:v>0.44413612693007698</c:v>
                </c:pt>
                <c:pt idx="10">
                  <c:v>0.49416387550637009</c:v>
                </c:pt>
              </c:numCache>
            </c:numRef>
          </c:val>
          <c:extLst>
            <c:ext xmlns:c16="http://schemas.microsoft.com/office/drawing/2014/chart" uri="{C3380CC4-5D6E-409C-BE32-E72D297353CC}">
              <c16:uniqueId val="{00000002-EFC4-4C9F-A07A-81CFA5AF1A28}"/>
            </c:ext>
          </c:extLst>
        </c:ser>
        <c:ser>
          <c:idx val="3"/>
          <c:order val="3"/>
          <c:tx>
            <c:strRef>
              <c:f>'Workload Adoption Model'!$C$93</c:f>
              <c:strCache>
                <c:ptCount val="1"/>
                <c:pt idx="0">
                  <c:v>Net New Cloud</c:v>
                </c:pt>
              </c:strCache>
            </c:strRef>
          </c:tx>
          <c:spPr>
            <a:solidFill>
              <a:schemeClr val="accent6"/>
            </a:solidFill>
            <a:ln>
              <a:solidFill>
                <a:schemeClr val="accent6"/>
              </a:solidFill>
            </a:ln>
            <a:effectLst>
              <a:innerShdw blurRad="114300">
                <a:schemeClr val="accent6">
                  <a:lumMod val="75000"/>
                </a:schemeClr>
              </a:innerShdw>
            </a:effectLst>
          </c:spPr>
          <c:cat>
            <c:numRef>
              <c:f>'Workload Adoption Model'!$D$96:$N$96</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'Workload Adoption Model'!$D$93:$N$93</c:f>
              <c:numCache>
                <c:formatCode>0%</c:formatCode>
                <c:ptCount val="11"/>
                <c:pt idx="0">
                  <c:v>0</c:v>
                </c:pt>
                <c:pt idx="1">
                  <c:v>2.6135267553888519E-2</c:v>
                </c:pt>
                <c:pt idx="2">
                  <c:v>5.7385586179217588E-2</c:v>
                </c:pt>
                <c:pt idx="3">
                  <c:v>0.1022283435280579</c:v>
                </c:pt>
                <c:pt idx="4">
                  <c:v>0.17115676567820978</c:v>
                </c:pt>
                <c:pt idx="5">
                  <c:v>0.26130965991218097</c:v>
                </c:pt>
                <c:pt idx="6">
                  <c:v>0.3666084184817025</c:v>
                </c:pt>
                <c:pt idx="7">
                  <c:v>0.49184144044427364</c:v>
                </c:pt>
                <c:pt idx="8">
                  <c:v>0.62973675858676392</c:v>
                </c:pt>
                <c:pt idx="9">
                  <c:v>0.78609136396099411</c:v>
                </c:pt>
                <c:pt idx="10">
                  <c:v>0.96242885835870406</c:v>
                </c:pt>
              </c:numCache>
            </c:numRef>
          </c:val>
          <c:extLst>
            <c:ext xmlns:c16="http://schemas.microsoft.com/office/drawing/2014/chart" uri="{C3380CC4-5D6E-409C-BE32-E72D297353CC}">
              <c16:uniqueId val="{00000003-EFC4-4C9F-A07A-81CFA5AF1A28}"/>
            </c:ext>
          </c:extLst>
        </c:ser>
        <c:dLbls>
          <c:showLegendKey val="0"/>
          <c:showVal val="0"/>
          <c:showCatName val="0"/>
          <c:showSerName val="0"/>
          <c:showPercent val="0"/>
          <c:showBubbleSize val="0"/>
        </c:dLbls>
        <c:axId val="641431224"/>
        <c:axId val="641432792"/>
      </c:areaChart>
      <c:catAx>
        <c:axId val="641431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ru-RU"/>
          </a:p>
        </c:txPr>
        <c:crossAx val="641432792"/>
        <c:crosses val="autoZero"/>
        <c:auto val="1"/>
        <c:lblAlgn val="ctr"/>
        <c:lblOffset val="100"/>
        <c:noMultiLvlLbl val="0"/>
      </c:catAx>
      <c:valAx>
        <c:axId val="641432792"/>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sz="1600" b="1" dirty="0"/>
                  <a:t>% of 2010 App Portfolio</a:t>
                </a:r>
              </a:p>
            </c:rich>
          </c:tx>
          <c:layout>
            <c:manualLayout>
              <c:xMode val="edge"/>
              <c:yMode val="edge"/>
              <c:x val="5.5555555555555558E-3"/>
              <c:y val="0.19270049577136192"/>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ru-RU"/>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ru-RU"/>
          </a:p>
        </c:txPr>
        <c:crossAx val="641431224"/>
        <c:crosses val="autoZero"/>
        <c:crossBetween val="midCat"/>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1200" b="0" i="0" u="none" strike="noStrike" kern="1200" baseline="0">
                <a:solidFill>
                  <a:schemeClr val="tx1">
                    <a:lumMod val="65000"/>
                    <a:lumOff val="35000"/>
                  </a:schemeClr>
                </a:solidFill>
                <a:latin typeface="+mn-lt"/>
                <a:ea typeface="+mn-ea"/>
                <a:cs typeface="+mn-cs"/>
              </a:defRPr>
            </a:pPr>
            <a:endParaRPr lang="ru-RU"/>
          </a:p>
        </c:txPr>
      </c:dTable>
      <c:spPr>
        <a:noFill/>
        <a:ln>
          <a:noFill/>
        </a:ln>
        <a:effectLst/>
      </c:spPr>
    </c:plotArea>
    <c:plotVisOnly val="1"/>
    <c:dispBlanksAs val="zero"/>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4">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cs:styleClr val="auto">
        <a:lumMod val="50000"/>
      </cs:styleClr>
    </cs:fontRef>
    <cs:defRPr sz="10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tx1"/>
    </cs:fontRef>
    <cs:spPr>
      <a:solidFill>
        <a:schemeClr val="phClr">
          <a:alpha val="74000"/>
        </a:schemeClr>
      </a:solidFill>
      <a:effectLst>
        <a:innerShdw blurRad="114300">
          <a:schemeClr val="phClr">
            <a:lumMod val="75000"/>
          </a:schemeClr>
        </a:innerShdw>
      </a:effectLst>
    </cs:spPr>
  </cs:dataPoint>
  <cs:dataPoint3D>
    <cs:lnRef idx="0"/>
    <cs:fillRef idx="0">
      <cs:styleClr val="auto"/>
    </cs:fillRef>
    <cs:effectRef idx="0">
      <cs:styleClr val="auto"/>
    </cs:effectRef>
    <cs:fontRef idx="minor">
      <a:schemeClr val="tx1"/>
    </cs:fontRef>
    <cs:spPr>
      <a:solidFill>
        <a:schemeClr val="phClr">
          <a:alpha val="74000"/>
        </a:schemeClr>
      </a:solidFill>
      <a:effectLst>
        <a:innerShdw blurRad="114300">
          <a:schemeClr val="phClr">
            <a:lumMod val="75000"/>
          </a:schemeClr>
        </a:innerShdw>
      </a:effectLst>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5D0EB5-84D0-4894-9CD5-FC7387DD3072}" type="datetimeFigureOut">
              <a:rPr lang="ru-RU" smtClean="0"/>
              <a:t>19.03.2015</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EF71C9-7899-461C-964B-EAAA191181FD}" type="slidenum">
              <a:rPr lang="ru-RU" smtClean="0"/>
              <a:t>‹#›</a:t>
            </a:fld>
            <a:endParaRPr lang="ru-RU"/>
          </a:p>
        </p:txBody>
      </p:sp>
    </p:spTree>
    <p:extLst>
      <p:ext uri="{BB962C8B-B14F-4D97-AF65-F5344CB8AC3E}">
        <p14:creationId xmlns:p14="http://schemas.microsoft.com/office/powerpoint/2010/main" val="1114077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3/19/2015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943226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6" name="Date Placeholder 15"/>
          <p:cNvSpPr>
            <a:spLocks noGrp="1"/>
          </p:cNvSpPr>
          <p:nvPr>
            <p:ph type="dt" idx="13"/>
          </p:nvPr>
        </p:nvSpPr>
        <p:spPr/>
        <p:txBody>
          <a:bodyPr/>
          <a:lstStyle/>
          <a:p>
            <a:fld id="{8453B4A1-23F0-4EA8-922A-C21006FB5AB3}" type="datetime1">
              <a:rPr lang="en-US" smtClean="0">
                <a:solidFill>
                  <a:prstClr val="black"/>
                </a:solidFill>
              </a:rPr>
              <a:pPr/>
              <a:t>3/19/2015</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62233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are enterprises (mostly</a:t>
            </a:r>
            <a:r>
              <a:rPr lang="en-US" baseline="0" dirty="0" smtClean="0"/>
              <a:t> .com) agencies, Microsoft. A lot of traction on CMS and WP. </a:t>
            </a:r>
          </a:p>
          <a:p>
            <a:r>
              <a:rPr lang="en-US" baseline="0" dirty="0" smtClean="0"/>
              <a:t>Car companies do digital marketing campaigns, MSFT does blogs. </a:t>
            </a:r>
          </a:p>
          <a:p>
            <a:r>
              <a:rPr lang="en-US" baseline="0" dirty="0" smtClean="0"/>
              <a:t>MSIT looking at using Hybrid Connections for business apps. Good traction with Nordstrom on e-commerce </a:t>
            </a:r>
            <a:endParaRPr lang="en-US" dirty="0" smtClean="0"/>
          </a:p>
          <a:p>
            <a:endParaRPr lang="en-US" dirty="0"/>
          </a:p>
        </p:txBody>
      </p:sp>
      <p:sp>
        <p:nvSpPr>
          <p:cNvPr id="4" name="Slide Number Placeholder 3"/>
          <p:cNvSpPr>
            <a:spLocks noGrp="1"/>
          </p:cNvSpPr>
          <p:nvPr>
            <p:ph type="sldNum" sz="quarter" idx="10"/>
          </p:nvPr>
        </p:nvSpPr>
        <p:spPr/>
        <p:txBody>
          <a:bodyPr/>
          <a:lstStyle/>
          <a:p>
            <a:fld id="{6D581EC0-6C77-47EF-A5F1-48F7DF3073C0}" type="slidenum">
              <a:rPr lang="en-US" smtClean="0"/>
              <a:t>19</a:t>
            </a:fld>
            <a:endParaRPr lang="en-US"/>
          </a:p>
        </p:txBody>
      </p:sp>
    </p:spTree>
    <p:extLst>
      <p:ext uri="{BB962C8B-B14F-4D97-AF65-F5344CB8AC3E}">
        <p14:creationId xmlns:p14="http://schemas.microsoft.com/office/powerpoint/2010/main" val="1262344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741429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22524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98006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644850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368537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859991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438299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644256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this to explain all the Azure building blocks – the compute services at the top and then the other blocks of services – data, networking, Apps….  OR you can go with the next set of slides…  YOUR CHOICE…</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634B06-318B-475B-9284-1840BCBBCCD5}" type="datetime1">
              <a:rPr lang="en-US" smtClean="0">
                <a:solidFill>
                  <a:prstClr val="black"/>
                </a:solidFill>
              </a:rPr>
              <a:pPr/>
              <a:t>3/19/2015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338332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421460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are enterprises (mostly</a:t>
            </a:r>
            <a:r>
              <a:rPr lang="en-US" baseline="0" dirty="0" smtClean="0"/>
              <a:t> .com) agencies, Microsoft. A lot of traction on CMS and WP. </a:t>
            </a:r>
          </a:p>
          <a:p>
            <a:r>
              <a:rPr lang="en-US" baseline="0" dirty="0" smtClean="0"/>
              <a:t>Car companies do digital marketing campaigns, MSFT does blogs. </a:t>
            </a:r>
          </a:p>
          <a:p>
            <a:r>
              <a:rPr lang="en-US" baseline="0" dirty="0" smtClean="0"/>
              <a:t>Airlines are using the platform to reach customer and host critical application. </a:t>
            </a:r>
          </a:p>
          <a:p>
            <a:r>
              <a:rPr lang="en-US" baseline="0" dirty="0" smtClean="0"/>
              <a:t>Digital agencies (like Hogarth) are using Websites as a core platform on which they built solutions</a:t>
            </a:r>
          </a:p>
          <a:p>
            <a:r>
              <a:rPr lang="en-US" baseline="0" dirty="0" smtClean="0"/>
              <a:t>MSIT looking at using Hybrid Connections for business apps. Good traction with Nordstrom on e-commerce </a:t>
            </a:r>
          </a:p>
          <a:p>
            <a:endParaRPr lang="en-US" dirty="0"/>
          </a:p>
        </p:txBody>
      </p:sp>
      <p:sp>
        <p:nvSpPr>
          <p:cNvPr id="4" name="Footer Placeholder 3"/>
          <p:cNvSpPr>
            <a:spLocks noGrp="1"/>
          </p:cNvSpPr>
          <p:nvPr>
            <p:ph type="ftr" sz="quarter" idx="10"/>
          </p:nvPr>
        </p:nvSpPr>
        <p:spPr>
          <a:xfrm>
            <a:off x="0" y="8686800"/>
            <a:ext cx="5920740" cy="355964"/>
          </a:xfrm>
          <a:prstGeom prst="rect">
            <a:avLst/>
          </a:prstGeom>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a:defRPr/>
            </a:pPr>
            <a:fld id="{E74353ED-ACB2-44BF-A903-985B0AF962B7}" type="datetime1">
              <a:rPr lang="en-US" smtClean="0">
                <a:solidFill>
                  <a:prstClr val="black"/>
                </a:solidFill>
              </a:rPr>
              <a:pPr>
                <a:defRPr/>
              </a:pPr>
              <a:t>3/19/2015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pPr>
              <a:defRPr/>
            </a:pPr>
            <a:fld id="{B4008EB6-D09E-4580-8CD6-DDB14511944F}" type="slidenum">
              <a:rPr lang="en-US" smtClean="0">
                <a:solidFill>
                  <a:prstClr val="black"/>
                </a:solidFill>
              </a:rPr>
              <a:pPr>
                <a:defRPr/>
              </a:pPr>
              <a:t>7</a:t>
            </a:fld>
            <a:endParaRPr lang="en-US" dirty="0">
              <a:solidFill>
                <a:prstClr val="black"/>
              </a:solidFill>
            </a:endParaRPr>
          </a:p>
        </p:txBody>
      </p:sp>
    </p:spTree>
    <p:extLst>
      <p:ext uri="{BB962C8B-B14F-4D97-AF65-F5344CB8AC3E}">
        <p14:creationId xmlns:p14="http://schemas.microsoft.com/office/powerpoint/2010/main" val="3557777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Timing: </a:t>
            </a: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2 minutes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endPar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Purpose: </a:t>
            </a: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Share stories of customers that are reimagining their business using Microsoft technology. Select the stories that will resonate best with your customer. Additional customer case studies and references may be found at http://erdesk.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endPar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Key Points: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Customer Profile: </a:t>
            </a: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Emirates is an international airline based in Dubai, United Arab Emirates. It operates more than 2,500 flights per week to 126 cities in 74 countries across six continents.</a:t>
            </a:r>
          </a:p>
          <a:p>
            <a:pPr marL="174982" marR="0" lvl="0" indent="-174982"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Business goal: </a:t>
            </a:r>
          </a:p>
          <a:p>
            <a:pPr marL="174982" marR="0" lvl="0" indent="-174982"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Tactics:</a:t>
            </a:r>
          </a:p>
          <a:p>
            <a:pPr marL="174982" marR="0" lvl="0" indent="-174982" algn="l" defTabSz="777480" rtl="0" eaLnBrk="1" fontAlgn="auto" latinLnBrk="0" hangingPunct="1">
              <a:lnSpc>
                <a:spcPct val="100000"/>
              </a:lnSpc>
              <a:spcBef>
                <a:spcPts val="0"/>
              </a:spcBef>
              <a:spcAft>
                <a:spcPts val="0"/>
              </a:spcAft>
              <a:buClrTx/>
              <a:buSzTx/>
              <a:buFont typeface="Arial" pitchFamily="34" charset="0"/>
              <a:buChar char="•"/>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Results:</a:t>
            </a:r>
          </a:p>
          <a:p>
            <a:pPr marL="174982" marR="0" lvl="0" indent="-174982" algn="l" defTabSz="777480" rtl="0" eaLnBrk="1" fontAlgn="auto" latinLnBrk="0" hangingPunct="1">
              <a:lnSpc>
                <a:spcPct val="100000"/>
              </a:lnSpc>
              <a:spcBef>
                <a:spcPts val="0"/>
              </a:spcBef>
              <a:spcAft>
                <a:spcPts val="0"/>
              </a:spcAft>
              <a:buClrTx/>
              <a:buSzTx/>
              <a:buFont typeface="Arial" pitchFamily="34" charset="0"/>
              <a:buChar char="•"/>
              <a:tabLst/>
              <a:defRPr/>
            </a:pPr>
            <a:endPar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174982" marR="0" lvl="0" indent="-174982" algn="l" defTabSz="777480" rtl="0" eaLnBrk="1" fontAlgn="auto" latinLnBrk="0" hangingPunct="1">
              <a:lnSpc>
                <a:spcPct val="100000"/>
              </a:lnSpc>
              <a:spcBef>
                <a:spcPts val="0"/>
              </a:spcBef>
              <a:spcAft>
                <a:spcPts val="0"/>
              </a:spcAft>
              <a:buClrTx/>
              <a:buSzTx/>
              <a:buFont typeface="Arial" pitchFamily="34" charset="0"/>
              <a:buChar char="•"/>
              <a:tabLst/>
              <a:defRPr/>
            </a:pPr>
            <a:endPar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Additional Information: </a:t>
            </a:r>
            <a:r>
              <a:rPr kumimoji="0" lang="en-US" sz="800" b="0" i="0" u="sng" strike="noStrike" kern="1200" cap="none" spc="0" normalizeH="0" baseline="0" noProof="0" dirty="0" err="1" smtClean="0">
                <a:ln>
                  <a:noFill/>
                </a:ln>
                <a:solidFill>
                  <a:prstClr val="black"/>
                </a:solidFill>
                <a:effectLst/>
                <a:uLnTx/>
                <a:uFillTx/>
                <a:latin typeface="Calibri" panose="020F0502020204030204"/>
                <a:ea typeface="+mn-ea"/>
                <a:cs typeface="+mn-cs"/>
              </a:rPr>
              <a:t>workingon</a:t>
            </a:r>
            <a:r>
              <a:rPr kumimoji="0" lang="en-US" sz="800" b="0" i="0" u="sng" strike="noStrike" kern="1200" cap="none" spc="0" normalizeH="0" baseline="0" noProof="0" dirty="0" smtClean="0">
                <a:ln>
                  <a:noFill/>
                </a:ln>
                <a:solidFill>
                  <a:prstClr val="black"/>
                </a:solidFill>
                <a:effectLst/>
                <a:uLnTx/>
                <a:uFillTx/>
                <a:latin typeface="Calibri" panose="020F0502020204030204"/>
                <a:ea typeface="+mn-ea"/>
                <a:cs typeface="+mn-cs"/>
              </a:rPr>
              <a:t> case study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endParaRPr lang="en-US" dirty="0"/>
          </a:p>
        </p:txBody>
      </p:sp>
      <p:sp>
        <p:nvSpPr>
          <p:cNvPr id="4" name="Slide Number Placeholder 3"/>
          <p:cNvSpPr>
            <a:spLocks noGrp="1"/>
          </p:cNvSpPr>
          <p:nvPr>
            <p:ph type="sldNum" sz="quarter" idx="10"/>
          </p:nvPr>
        </p:nvSpPr>
        <p:spPr/>
        <p:txBody>
          <a:bodyPr/>
          <a:lstStyle/>
          <a:p>
            <a:fld id="{A5B258F2-B2E5-4175-B339-81AEE5988F5F}" type="slidenum">
              <a:rPr lang="en-US" smtClean="0">
                <a:solidFill>
                  <a:prstClr val="black"/>
                </a:solidFill>
                <a:latin typeface="Segoe UI" panose="020B0502040204020203" pitchFamily="34" charset="0"/>
              </a:rPr>
              <a:pPr/>
              <a:t>9</a:t>
            </a:fld>
            <a:endParaRPr lang="en-US" dirty="0">
              <a:solidFill>
                <a:prstClr val="black"/>
              </a:solidFill>
              <a:latin typeface="Segoe UI" panose="020B0502040204020203" pitchFamily="34" charset="0"/>
            </a:endParaRPr>
          </a:p>
        </p:txBody>
      </p:sp>
    </p:spTree>
    <p:extLst>
      <p:ext uri="{BB962C8B-B14F-4D97-AF65-F5344CB8AC3E}">
        <p14:creationId xmlns:p14="http://schemas.microsoft.com/office/powerpoint/2010/main" val="3317695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Purpose: </a:t>
            </a: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Share stories of customers that are reimagining their business using Microsoft technology. Select the stories that will resonate best with your customer. Additional customer case studies and references may be found at http://erdesk.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endPar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Key Points: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Customer Profile: </a:t>
            </a:r>
            <a:r>
              <a:rPr lang="en-US" sz="800" dirty="0" smtClean="0"/>
              <a:t>Jägermeister is a German liqueur</a:t>
            </a:r>
            <a:r>
              <a:rPr lang="en-US" sz="800" baseline="0" dirty="0" smtClean="0"/>
              <a:t> that is very popular with younger drinkers, and their website is squarely targeted at this demographic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Business goal: </a:t>
            </a:r>
            <a:r>
              <a:rPr kumimoji="0" lang="en-US" sz="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Enabling consumers with the ability to c</a:t>
            </a:r>
            <a:r>
              <a:rPr lang="en-US" sz="800" dirty="0" err="1" smtClean="0"/>
              <a:t>apture</a:t>
            </a:r>
            <a:r>
              <a:rPr lang="en-US" sz="800" dirty="0" smtClean="0"/>
              <a:t> your legendary night out with friends through </a:t>
            </a:r>
            <a:r>
              <a:rPr lang="en-US" sz="800" dirty="0" err="1" smtClean="0"/>
              <a:t>JägerBonds</a:t>
            </a:r>
            <a:r>
              <a:rPr lang="en-US" sz="800" dirty="0" smtClean="0"/>
              <a:t>. From first shot to last call, the pictures, videos and posts everyone shares are turned into an epic music video.</a:t>
            </a:r>
            <a:endPar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Tactics: </a:t>
            </a:r>
            <a:r>
              <a:rPr lang="en-US" sz="800" baseline="0" dirty="0" smtClean="0"/>
              <a:t>Both the website and the app run on Azure.</a:t>
            </a:r>
            <a:endParaRPr lang="en-US" sz="800" dirty="0" smtClean="0"/>
          </a:p>
          <a:p>
            <a:r>
              <a:rPr kumimoji="0" lang="en-US" sz="800" b="1" i="0" u="none" strike="noStrike" kern="1200" cap="none" spc="0" normalizeH="0" baseline="0" noProof="0" dirty="0" smtClean="0">
                <a:ln>
                  <a:noFill/>
                </a:ln>
                <a:solidFill>
                  <a:prstClr val="black"/>
                </a:solidFill>
                <a:effectLst/>
                <a:uLnTx/>
                <a:uFillTx/>
                <a:latin typeface="Calibri" panose="020F0502020204030204"/>
                <a:ea typeface="+mn-ea"/>
                <a:cs typeface="+mn-cs"/>
              </a:rPr>
              <a:t>Results: </a:t>
            </a:r>
            <a:r>
              <a:rPr lang="en-US" sz="800" dirty="0" smtClean="0"/>
              <a:t>The</a:t>
            </a:r>
            <a:r>
              <a:rPr lang="en-US" sz="800" baseline="0" dirty="0" smtClean="0"/>
              <a:t> app gives </a:t>
            </a:r>
            <a:r>
              <a:rPr lang="en-US" sz="800" dirty="0" smtClean="0"/>
              <a:t>customers a reason to use the app again and again,</a:t>
            </a:r>
            <a:r>
              <a:rPr lang="en-US" sz="800" baseline="0" dirty="0" smtClean="0"/>
              <a:t> driving brand awareness and loyalty – by associating the brand with a great time out.</a:t>
            </a:r>
            <a:endPar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77748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endParaRPr lang="en-US" dirty="0"/>
          </a:p>
        </p:txBody>
      </p:sp>
      <p:sp>
        <p:nvSpPr>
          <p:cNvPr id="4" name="Slide Number Placeholder 3"/>
          <p:cNvSpPr>
            <a:spLocks noGrp="1"/>
          </p:cNvSpPr>
          <p:nvPr>
            <p:ph type="sldNum" sz="quarter" idx="10"/>
          </p:nvPr>
        </p:nvSpPr>
        <p:spPr/>
        <p:txBody>
          <a:bodyPr/>
          <a:lstStyle/>
          <a:p>
            <a:fld id="{A5B258F2-B2E5-4175-B339-81AEE5988F5F}" type="slidenum">
              <a:rPr lang="en-US" smtClean="0">
                <a:solidFill>
                  <a:prstClr val="black"/>
                </a:solidFill>
                <a:latin typeface="Segoe UI" panose="020B0502040204020203" pitchFamily="34" charset="0"/>
              </a:rPr>
              <a:pPr/>
              <a:t>10</a:t>
            </a:fld>
            <a:endParaRPr lang="en-US" dirty="0">
              <a:solidFill>
                <a:prstClr val="black"/>
              </a:solidFill>
              <a:latin typeface="Segoe UI" panose="020B0502040204020203" pitchFamily="34" charset="0"/>
            </a:endParaRPr>
          </a:p>
        </p:txBody>
      </p:sp>
    </p:spTree>
    <p:extLst>
      <p:ext uri="{BB962C8B-B14F-4D97-AF65-F5344CB8AC3E}">
        <p14:creationId xmlns:p14="http://schemas.microsoft.com/office/powerpoint/2010/main" val="3732443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https://customers.microsoft.com/Pages/CustomerStory.aspx?recid=16778</a:t>
            </a:r>
          </a:p>
          <a:p>
            <a:pPr marL="380990" indent="-380990">
              <a:lnSpc>
                <a:spcPct val="130000"/>
              </a:lnSpc>
              <a:spcAft>
                <a:spcPts val="400"/>
              </a:spcAft>
              <a:buFont typeface="Arial"/>
              <a:buChar char="•"/>
            </a:pPr>
            <a:r>
              <a:rPr lang="en-US"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Dyson’s largest product launch in 15 years </a:t>
            </a:r>
          </a:p>
          <a:p>
            <a:pPr marL="380990" indent="-380990">
              <a:lnSpc>
                <a:spcPct val="130000"/>
              </a:lnSpc>
              <a:spcAft>
                <a:spcPts val="400"/>
              </a:spcAft>
              <a:buFont typeface="Arial"/>
              <a:buChar char="•"/>
            </a:pPr>
            <a:r>
              <a:rPr lang="en-US"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Expected 150k hits/day</a:t>
            </a:r>
          </a:p>
          <a:p>
            <a:pPr marL="380990" indent="-380990">
              <a:lnSpc>
                <a:spcPct val="130000"/>
              </a:lnSpc>
              <a:spcAft>
                <a:spcPts val="400"/>
              </a:spcAft>
              <a:buFont typeface="Arial"/>
              <a:buChar char="•"/>
            </a:pPr>
            <a:r>
              <a:rPr lang="en-US" dirty="0" smtClean="0">
                <a:solidFill>
                  <a:schemeClr val="bg1"/>
                </a:solidFill>
              </a:rPr>
              <a:t>2.5m users within 48hrs!</a:t>
            </a:r>
          </a:p>
          <a:p>
            <a:pPr marL="380990" indent="-380990">
              <a:lnSpc>
                <a:spcPct val="130000"/>
              </a:lnSpc>
              <a:spcAft>
                <a:spcPts val="400"/>
              </a:spcAft>
              <a:buFont typeface="Arial"/>
              <a:buChar char="•"/>
            </a:pPr>
            <a:r>
              <a:rPr lang="en-US" dirty="0" smtClean="0">
                <a:solidFill>
                  <a:schemeClr val="bg1"/>
                </a:solidFill>
              </a:rPr>
              <a:t>Global demand – compared with forecast of Japanese interest only</a:t>
            </a:r>
          </a:p>
          <a:p>
            <a:pPr marL="380990" indent="-380990">
              <a:lnSpc>
                <a:spcPct val="130000"/>
              </a:lnSpc>
              <a:spcAft>
                <a:spcPts val="400"/>
              </a:spcAft>
              <a:buFont typeface="Arial"/>
              <a:buChar char="•"/>
            </a:pPr>
            <a:r>
              <a:rPr lang="en-US" dirty="0" smtClean="0">
                <a:solidFill>
                  <a:schemeClr val="bg1"/>
                </a:solidFill>
              </a:rPr>
              <a:t>Site scaled </a:t>
            </a:r>
            <a:r>
              <a:rPr lang="en-US" dirty="0" err="1" smtClean="0">
                <a:solidFill>
                  <a:schemeClr val="bg1"/>
                </a:solidFill>
              </a:rPr>
              <a:t>automagicaly</a:t>
            </a:r>
            <a:r>
              <a:rPr lang="en-US" dirty="0" smtClean="0">
                <a:solidFill>
                  <a:schemeClr val="bg1"/>
                </a:solidFill>
              </a:rPr>
              <a:t> to handle load</a:t>
            </a:r>
          </a:p>
          <a:p>
            <a:pPr marL="380990" indent="-380990">
              <a:lnSpc>
                <a:spcPct val="130000"/>
              </a:lnSpc>
              <a:spcAft>
                <a:spcPts val="400"/>
              </a:spcAft>
              <a:buFont typeface="Arial"/>
              <a:buChar char="•"/>
            </a:pPr>
            <a:r>
              <a:rPr lang="en-US" dirty="0" smtClean="0">
                <a:solidFill>
                  <a:schemeClr val="bg1"/>
                </a:solidFill>
              </a:rPr>
              <a:t>No site outages</a:t>
            </a:r>
          </a:p>
          <a:p>
            <a:pPr marL="380990" indent="-380990">
              <a:lnSpc>
                <a:spcPct val="130000"/>
              </a:lnSpc>
              <a:spcAft>
                <a:spcPts val="400"/>
              </a:spcAft>
              <a:buFont typeface="Arial"/>
              <a:buChar char="•"/>
            </a:pPr>
            <a:r>
              <a:rPr lang="en-US" dirty="0" smtClean="0">
                <a:solidFill>
                  <a:schemeClr val="bg1"/>
                </a:solidFill>
              </a:rPr>
              <a:t>Real-time updates performed to add new content (launch video) to capitalize on extra attention.</a:t>
            </a:r>
          </a:p>
          <a:p>
            <a:pPr marL="380990" indent="-380990">
              <a:lnSpc>
                <a:spcPct val="130000"/>
              </a:lnSpc>
              <a:spcAft>
                <a:spcPts val="400"/>
              </a:spcAft>
              <a:buFont typeface="Arial"/>
              <a:buChar char="•"/>
            </a:pPr>
            <a:r>
              <a:rPr lang="en-US" dirty="0" smtClean="0">
                <a:solidFill>
                  <a:schemeClr val="bg1"/>
                </a:solidFill>
              </a:rPr>
              <a:t>3.5m users as of last week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5B258F2-B2E5-4175-B339-81AEE5988F5F}" type="slidenum">
              <a:rPr lang="en-US" smtClean="0">
                <a:solidFill>
                  <a:prstClr val="black"/>
                </a:solidFill>
                <a:latin typeface="Segoe UI" panose="020B0502040204020203" pitchFamily="34" charset="0"/>
              </a:rPr>
              <a:pPr/>
              <a:t>11</a:t>
            </a:fld>
            <a:endParaRPr lang="en-US" dirty="0">
              <a:solidFill>
                <a:prstClr val="black"/>
              </a:solidFill>
              <a:latin typeface="Segoe UI" panose="020B0502040204020203" pitchFamily="34" charset="0"/>
            </a:endParaRPr>
          </a:p>
        </p:txBody>
      </p:sp>
    </p:spTree>
    <p:extLst>
      <p:ext uri="{BB962C8B-B14F-4D97-AF65-F5344CB8AC3E}">
        <p14:creationId xmlns:p14="http://schemas.microsoft.com/office/powerpoint/2010/main" val="685385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are enterprises (mostly</a:t>
            </a:r>
            <a:r>
              <a:rPr lang="en-US" baseline="0" dirty="0" smtClean="0"/>
              <a:t> .com) agencies, Microsoft. A lot of traction on CMS and WP. </a:t>
            </a:r>
          </a:p>
          <a:p>
            <a:r>
              <a:rPr lang="en-US" baseline="0" dirty="0" smtClean="0"/>
              <a:t>Car companies do digital marketing campaigns, MSFT does blogs. </a:t>
            </a:r>
          </a:p>
          <a:p>
            <a:r>
              <a:rPr lang="en-US" baseline="0" dirty="0" smtClean="0"/>
              <a:t>MSIT looking at using Hybrid Connections for business apps. Good traction with Nordstrom on e-commerce </a:t>
            </a:r>
            <a:endParaRPr lang="en-US" dirty="0" smtClean="0"/>
          </a:p>
          <a:p>
            <a:endParaRPr lang="en-US" dirty="0"/>
          </a:p>
        </p:txBody>
      </p:sp>
      <p:sp>
        <p:nvSpPr>
          <p:cNvPr id="4" name="Slide Number Placeholder 3"/>
          <p:cNvSpPr>
            <a:spLocks noGrp="1"/>
          </p:cNvSpPr>
          <p:nvPr>
            <p:ph type="sldNum" sz="quarter" idx="10"/>
          </p:nvPr>
        </p:nvSpPr>
        <p:spPr/>
        <p:txBody>
          <a:bodyPr/>
          <a:lstStyle/>
          <a:p>
            <a:fld id="{6D581EC0-6C77-47EF-A5F1-48F7DF3073C0}" type="slidenum">
              <a:rPr lang="en-US" smtClean="0"/>
              <a:t>12</a:t>
            </a:fld>
            <a:endParaRPr lang="en-US"/>
          </a:p>
        </p:txBody>
      </p:sp>
    </p:spTree>
    <p:extLst>
      <p:ext uri="{BB962C8B-B14F-4D97-AF65-F5344CB8AC3E}">
        <p14:creationId xmlns:p14="http://schemas.microsoft.com/office/powerpoint/2010/main" val="1031610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6" name="Date Placeholder 15"/>
          <p:cNvSpPr>
            <a:spLocks noGrp="1"/>
          </p:cNvSpPr>
          <p:nvPr>
            <p:ph type="dt" idx="13"/>
          </p:nvPr>
        </p:nvSpPr>
        <p:spPr/>
        <p:txBody>
          <a:bodyPr/>
          <a:lstStyle/>
          <a:p>
            <a:fld id="{8453B4A1-23F0-4EA8-922A-C21006FB5AB3}" type="datetime1">
              <a:rPr lang="en-US" smtClean="0">
                <a:solidFill>
                  <a:prstClr val="black"/>
                </a:solidFill>
              </a:rPr>
              <a:pPr/>
              <a:t>3/19/2015</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53405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6" name="Date Placeholder 15"/>
          <p:cNvSpPr>
            <a:spLocks noGrp="1"/>
          </p:cNvSpPr>
          <p:nvPr>
            <p:ph type="dt" idx="13"/>
          </p:nvPr>
        </p:nvSpPr>
        <p:spPr/>
        <p:txBody>
          <a:bodyPr/>
          <a:lstStyle/>
          <a:p>
            <a:fld id="{8453B4A1-23F0-4EA8-922A-C21006FB5AB3}" type="datetime1">
              <a:rPr lang="en-US" smtClean="0">
                <a:solidFill>
                  <a:prstClr val="black"/>
                </a:solidFill>
              </a:rPr>
              <a:pPr/>
              <a:t>3/19/2015</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198719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msdevcon.ru/"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33.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gif"/><Relationship Id="rId1" Type="http://schemas.openxmlformats.org/officeDocument/2006/relationships/slideMaster" Target="../slideMasters/slideMaster4.xml"/><Relationship Id="rId4" Type="http://schemas.openxmlformats.org/officeDocument/2006/relationships/image" Target="../media/image35.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Master" Target="../slideMasters/slideMaster4.xml"/><Relationship Id="rId4" Type="http://schemas.openxmlformats.org/officeDocument/2006/relationships/image" Target="../media/image33.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4.xml"/><Relationship Id="rId6" Type="http://schemas.microsoft.com/office/2007/relationships/hdphoto" Target="../media/hdphoto5.wdp"/><Relationship Id="rId5" Type="http://schemas.openxmlformats.org/officeDocument/2006/relationships/image" Target="../media/image39.png"/><Relationship Id="rId4" Type="http://schemas.microsoft.com/office/2007/relationships/hdphoto" Target="../media/hdphoto4.wdp"/></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Master" Target="../slideMasters/slideMaster4.xml"/><Relationship Id="rId4" Type="http://schemas.openxmlformats.org/officeDocument/2006/relationships/image" Target="../media/image3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gif"/><Relationship Id="rId1" Type="http://schemas.openxmlformats.org/officeDocument/2006/relationships/slideMaster" Target="../slideMasters/slideMaster4.xml"/><Relationship Id="rId6" Type="http://schemas.microsoft.com/office/2007/relationships/hdphoto" Target="../media/hdphoto5.wdp"/><Relationship Id="rId5" Type="http://schemas.openxmlformats.org/officeDocument/2006/relationships/image" Target="../media/image39.png"/><Relationship Id="rId4" Type="http://schemas.microsoft.com/office/2007/relationships/hdphoto" Target="../media/hdphoto4.wdp"/></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gif"/><Relationship Id="rId1" Type="http://schemas.openxmlformats.org/officeDocument/2006/relationships/slideMaster" Target="../slideMasters/slideMaster4.xml"/><Relationship Id="rId6" Type="http://schemas.microsoft.com/office/2007/relationships/hdphoto" Target="../media/hdphoto5.wdp"/><Relationship Id="rId5" Type="http://schemas.openxmlformats.org/officeDocument/2006/relationships/image" Target="../media/image39.png"/><Relationship Id="rId4" Type="http://schemas.microsoft.com/office/2007/relationships/hdphoto" Target="../media/hdphoto4.wdp"/></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Master" Target="../slideMasters/slideMaster4.xml"/><Relationship Id="rId4" Type="http://schemas.openxmlformats.org/officeDocument/2006/relationships/image" Target="../media/image33.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Master" Target="../slideMasters/slideMaster4.xml"/><Relationship Id="rId4" Type="http://schemas.openxmlformats.org/officeDocument/2006/relationships/image" Target="../media/image33.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6.png"/><Relationship Id="rId1" Type="http://schemas.openxmlformats.org/officeDocument/2006/relationships/slideMaster" Target="../slideMasters/slideMaster4.xml"/><Relationship Id="rId6" Type="http://schemas.openxmlformats.org/officeDocument/2006/relationships/image" Target="../media/image33.png"/><Relationship Id="rId5" Type="http://schemas.microsoft.com/office/2007/relationships/hdphoto" Target="../media/hdphoto5.wdp"/><Relationship Id="rId4" Type="http://schemas.openxmlformats.org/officeDocument/2006/relationships/image" Target="../media/image39.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41.gif"/><Relationship Id="rId1" Type="http://schemas.openxmlformats.org/officeDocument/2006/relationships/slideMaster" Target="../slideMasters/slideMaster4.xml"/><Relationship Id="rId6" Type="http://schemas.microsoft.com/office/2007/relationships/hdphoto" Target="../media/hdphoto4.wdp"/><Relationship Id="rId5" Type="http://schemas.openxmlformats.org/officeDocument/2006/relationships/image" Target="../media/image42.png"/><Relationship Id="rId4" Type="http://schemas.openxmlformats.org/officeDocument/2006/relationships/image" Target="../media/image32.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gif"/><Relationship Id="rId1" Type="http://schemas.openxmlformats.org/officeDocument/2006/relationships/slideMaster" Target="../slideMasters/slideMaster4.xml"/><Relationship Id="rId6" Type="http://schemas.microsoft.com/office/2007/relationships/hdphoto" Target="../media/hdphoto4.wdp"/><Relationship Id="rId5" Type="http://schemas.openxmlformats.org/officeDocument/2006/relationships/image" Target="../media/image42.png"/><Relationship Id="rId4" Type="http://schemas.openxmlformats.org/officeDocument/2006/relationships/image" Target="../media/image32.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41.gif"/><Relationship Id="rId1" Type="http://schemas.openxmlformats.org/officeDocument/2006/relationships/slideMaster" Target="../slideMasters/slideMaster4.xml"/><Relationship Id="rId6" Type="http://schemas.microsoft.com/office/2007/relationships/hdphoto" Target="../media/hdphoto4.wdp"/><Relationship Id="rId5" Type="http://schemas.openxmlformats.org/officeDocument/2006/relationships/image" Target="../media/image43.png"/><Relationship Id="rId4" Type="http://schemas.openxmlformats.org/officeDocument/2006/relationships/image" Target="../media/image32.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3.png"/><Relationship Id="rId5" Type="http://schemas.openxmlformats.org/officeDocument/2006/relationships/image" Target="../media/image40.gif"/><Relationship Id="rId4" Type="http://schemas.microsoft.com/office/2007/relationships/hdphoto" Target="../media/hdphoto5.wdp"/></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41.gif"/><Relationship Id="rId1" Type="http://schemas.openxmlformats.org/officeDocument/2006/relationships/slideMaster" Target="../slideMasters/slideMaster4.xml"/><Relationship Id="rId6" Type="http://schemas.microsoft.com/office/2007/relationships/hdphoto" Target="../media/hdphoto4.wdp"/><Relationship Id="rId5" Type="http://schemas.openxmlformats.org/officeDocument/2006/relationships/image" Target="../media/image43.png"/><Relationship Id="rId4" Type="http://schemas.openxmlformats.org/officeDocument/2006/relationships/image" Target="../media/image3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6.png"/><Relationship Id="rId1" Type="http://schemas.openxmlformats.org/officeDocument/2006/relationships/slideMaster" Target="../slideMasters/slideMaster4.xml"/><Relationship Id="rId6" Type="http://schemas.openxmlformats.org/officeDocument/2006/relationships/image" Target="../media/image33.png"/><Relationship Id="rId5" Type="http://schemas.microsoft.com/office/2007/relationships/hdphoto" Target="../media/hdphoto5.wdp"/><Relationship Id="rId4" Type="http://schemas.openxmlformats.org/officeDocument/2006/relationships/image" Target="../media/image39.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41.gif"/><Relationship Id="rId1" Type="http://schemas.openxmlformats.org/officeDocument/2006/relationships/slideMaster" Target="../slideMasters/slideMaster4.xml"/><Relationship Id="rId6" Type="http://schemas.microsoft.com/office/2007/relationships/hdphoto" Target="../media/hdphoto4.wdp"/><Relationship Id="rId5" Type="http://schemas.openxmlformats.org/officeDocument/2006/relationships/image" Target="../media/image43.png"/><Relationship Id="rId4" Type="http://schemas.openxmlformats.org/officeDocument/2006/relationships/image" Target="../media/image32.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4.xml"/><Relationship Id="rId6" Type="http://schemas.openxmlformats.org/officeDocument/2006/relationships/image" Target="../media/image33.png"/><Relationship Id="rId5" Type="http://schemas.microsoft.com/office/2007/relationships/hdphoto" Target="../media/hdphoto5.wdp"/><Relationship Id="rId4" Type="http://schemas.openxmlformats.org/officeDocument/2006/relationships/image" Target="../media/image39.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gif"/><Relationship Id="rId1" Type="http://schemas.openxmlformats.org/officeDocument/2006/relationships/slideMaster" Target="../slideMasters/slideMaster4.xml"/><Relationship Id="rId6" Type="http://schemas.microsoft.com/office/2007/relationships/hdphoto" Target="../media/hdphoto4.wdp"/><Relationship Id="rId5" Type="http://schemas.openxmlformats.org/officeDocument/2006/relationships/image" Target="../media/image43.png"/><Relationship Id="rId4" Type="http://schemas.openxmlformats.org/officeDocument/2006/relationships/image" Target="../media/image32.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6.png"/><Relationship Id="rId1" Type="http://schemas.openxmlformats.org/officeDocument/2006/relationships/slideMaster" Target="../slideMasters/slideMaster4.xml"/><Relationship Id="rId6" Type="http://schemas.openxmlformats.org/officeDocument/2006/relationships/image" Target="../media/image33.png"/><Relationship Id="rId5" Type="http://schemas.microsoft.com/office/2007/relationships/hdphoto" Target="../media/hdphoto5.wdp"/><Relationship Id="rId4" Type="http://schemas.openxmlformats.org/officeDocument/2006/relationships/image" Target="../media/image39.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41.gif"/><Relationship Id="rId1" Type="http://schemas.openxmlformats.org/officeDocument/2006/relationships/slideMaster" Target="../slideMasters/slideMaster4.xml"/><Relationship Id="rId6" Type="http://schemas.microsoft.com/office/2007/relationships/hdphoto" Target="../media/hdphoto4.wdp"/><Relationship Id="rId5" Type="http://schemas.openxmlformats.org/officeDocument/2006/relationships/image" Target="../media/image43.png"/><Relationship Id="rId4" Type="http://schemas.openxmlformats.org/officeDocument/2006/relationships/image" Target="../media/image32.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6.png"/><Relationship Id="rId1" Type="http://schemas.openxmlformats.org/officeDocument/2006/relationships/slideMaster" Target="../slideMasters/slideMaster4.xml"/><Relationship Id="rId6" Type="http://schemas.openxmlformats.org/officeDocument/2006/relationships/image" Target="../media/image33.png"/><Relationship Id="rId5" Type="http://schemas.microsoft.com/office/2007/relationships/hdphoto" Target="../media/hdphoto5.wdp"/><Relationship Id="rId4" Type="http://schemas.openxmlformats.org/officeDocument/2006/relationships/image" Target="../media/image39.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41.gif"/><Relationship Id="rId1" Type="http://schemas.openxmlformats.org/officeDocument/2006/relationships/slideMaster" Target="../slideMasters/slideMaster4.xml"/><Relationship Id="rId6" Type="http://schemas.microsoft.com/office/2007/relationships/hdphoto" Target="../media/hdphoto4.wdp"/><Relationship Id="rId5" Type="http://schemas.openxmlformats.org/officeDocument/2006/relationships/image" Target="../media/image43.png"/><Relationship Id="rId4" Type="http://schemas.openxmlformats.org/officeDocument/2006/relationships/image" Target="../media/image32.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33.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3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gif"/><Relationship Id="rId1" Type="http://schemas.openxmlformats.org/officeDocument/2006/relationships/slideMaster" Target="../slideMasters/slideMaster4.xml"/><Relationship Id="rId6" Type="http://schemas.microsoft.com/office/2007/relationships/hdphoto" Target="../media/hdphoto5.wdp"/><Relationship Id="rId5" Type="http://schemas.openxmlformats.org/officeDocument/2006/relationships/image" Target="../media/image39.png"/><Relationship Id="rId4" Type="http://schemas.microsoft.com/office/2007/relationships/hdphoto" Target="../media/hdphoto4.wdp"/></Relationships>
</file>

<file path=ppt/slideLayouts/_rels/slideLayout13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4.png"/><Relationship Id="rId1" Type="http://schemas.openxmlformats.org/officeDocument/2006/relationships/slideMaster" Target="../slideMasters/slideMaster4.xml"/><Relationship Id="rId6" Type="http://schemas.openxmlformats.org/officeDocument/2006/relationships/image" Target="../media/image32.png"/><Relationship Id="rId5" Type="http://schemas.microsoft.com/office/2007/relationships/hdphoto" Target="../media/hdphoto4.wdp"/><Relationship Id="rId4" Type="http://schemas.openxmlformats.org/officeDocument/2006/relationships/image" Target="../media/image38.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msdevcon.ru/" TargetMode="Externa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18.jpg"/><Relationship Id="rId4" Type="http://schemas.openxmlformats.org/officeDocument/2006/relationships/image" Target="../media/image17.jp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9.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22.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3.xml"/><Relationship Id="rId4" Type="http://schemas.openxmlformats.org/officeDocument/2006/relationships/tags" Target="../tags/tag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2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a:solidFill>
                  <a:srgbClr val="00188F"/>
                </a:solidFill>
                <a:latin typeface="Segoe UI Light"/>
                <a:cs typeface="Segoe UI Semibold" panose="020B0702040204020203" pitchFamily="34" charset="0"/>
              </a:rPr>
              <a:t>WINDOWS</a:t>
            </a:r>
            <a:endParaRPr lang="en-US" sz="6000" dirty="0">
              <a:solidFill>
                <a:srgbClr val="00188F"/>
              </a:solidFill>
            </a:endParaRPr>
          </a:p>
          <a:p>
            <a:r>
              <a:rPr lang="en-US" sz="6000" dirty="0">
                <a:solidFill>
                  <a:srgbClr val="00188F"/>
                </a:solidFill>
                <a:latin typeface="Segoe UI Semibold" panose="020B0702040204020203" pitchFamily="34" charset="0"/>
                <a:cs typeface="Segoe UI Semibold" panose="020B0702040204020203" pitchFamily="34" charset="0"/>
              </a:rPr>
              <a:t>CAMP</a:t>
            </a:r>
            <a:r>
              <a:rPr lang="en-US" sz="6000" baseline="30000" dirty="0">
                <a:solidFill>
                  <a:srgbClr val="00188F"/>
                </a:solidFill>
                <a:latin typeface="Segoe UI Semibold" panose="020B0702040204020203" pitchFamily="34" charset="0"/>
                <a:cs typeface="Segoe UI Semibold" panose="020B0702040204020203" pitchFamily="34" charset="0"/>
              </a:rPr>
              <a:t>’13</a:t>
            </a:r>
            <a:endParaRPr lang="ru-RU" sz="6000" baseline="30000" dirty="0">
              <a:solidFill>
                <a:srgbClr val="00188F"/>
              </a:solidFill>
              <a:latin typeface="Segoe UI Semibold" panose="020B0702040204020203" pitchFamily="34" charset="0"/>
              <a:cs typeface="Segoe UI Semibold" panose="020B0702040204020203" pitchFamily="34" charset="0"/>
            </a:endParaRPr>
          </a:p>
        </p:txBody>
      </p:sp>
      <p:sp>
        <p:nvSpPr>
          <p:cNvPr id="23" name="TextBox 22">
            <a:hlinkClick r:id="rId3"/>
          </p:cNvPr>
          <p:cNvSpPr txBox="1"/>
          <p:nvPr userDrawn="1"/>
        </p:nvSpPr>
        <p:spPr>
          <a:xfrm>
            <a:off x="1003276" y="5769000"/>
            <a:ext cx="3112724" cy="584775"/>
          </a:xfrm>
          <a:prstGeom prst="rect">
            <a:avLst/>
          </a:prstGeom>
          <a:noFill/>
        </p:spPr>
        <p:txBody>
          <a:bodyPr wrap="square" rtlCol="0">
            <a:spAutoFit/>
          </a:bodyPr>
          <a:lstStyle/>
          <a:p>
            <a:pPr>
              <a:defRPr/>
            </a:pPr>
            <a:r>
              <a:rPr lang="en-US" sz="3200" dirty="0">
                <a:solidFill>
                  <a:srgbClr val="FFFFFF"/>
                </a:solidFill>
                <a:latin typeface="Segoe UI Light"/>
              </a:rPr>
              <a:t>windowscamp.ru</a:t>
            </a:r>
          </a:p>
        </p:txBody>
      </p:sp>
    </p:spTree>
    <p:extLst>
      <p:ext uri="{BB962C8B-B14F-4D97-AF65-F5344CB8AC3E}">
        <p14:creationId xmlns:p14="http://schemas.microsoft.com/office/powerpoint/2010/main" val="3493974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hasCustomPrompt="1"/>
          </p:nvPr>
        </p:nvSpPr>
        <p:spPr>
          <a:xfrm>
            <a:off x="1056000" y="1449000"/>
            <a:ext cx="10297800" cy="4860000"/>
          </a:xfrm>
          <a:gradFill flip="none" rotWithShape="1">
            <a:gsLst>
              <a:gs pos="1000">
                <a:schemeClr val="accent4"/>
              </a:gs>
              <a:gs pos="1000">
                <a:schemeClr val="bg1">
                  <a:alpha val="99000"/>
                </a:schemeClr>
              </a:gs>
            </a:gsLst>
            <a:lin ang="0" scaled="1"/>
            <a:tileRect/>
          </a:gradFill>
          <a:ln>
            <a:noFill/>
          </a:ln>
        </p:spPr>
        <p:txBody>
          <a:bodyPr lIns="180000">
            <a:normAutofit/>
          </a:bodyPr>
          <a:lstStyle>
            <a:lvl1pPr marL="0" indent="0">
              <a:spcBef>
                <a:spcPts val="600"/>
              </a:spcBef>
              <a:buFont typeface="Arial" panose="020B0604020202020204" pitchFamily="34" charset="0"/>
              <a:buNone/>
              <a:defRPr sz="1800" baseline="0">
                <a:solidFill>
                  <a:schemeClr val="tx2"/>
                </a:solidFill>
                <a:latin typeface="Consolas" panose="020B0609020204030204" pitchFamily="49" charset="0"/>
                <a:cs typeface="Consolas" panose="020B0609020204030204" pitchFamily="49" charset="0"/>
              </a:defRPr>
            </a:lvl1pPr>
            <a:lvl2pPr marL="360363" indent="0">
              <a:spcBef>
                <a:spcPts val="600"/>
              </a:spcBef>
              <a:buFont typeface="Arial" panose="020B0604020202020204" pitchFamily="34" charset="0"/>
              <a:buNone/>
              <a:defRPr sz="1800">
                <a:solidFill>
                  <a:schemeClr val="tx2"/>
                </a:solidFill>
                <a:latin typeface="Consolas" panose="020B0609020204030204" pitchFamily="49" charset="0"/>
                <a:cs typeface="Consolas" panose="020B0609020204030204" pitchFamily="49" charset="0"/>
              </a:defRPr>
            </a:lvl2pPr>
            <a:lvl3pPr marL="719138" indent="0">
              <a:spcBef>
                <a:spcPts val="600"/>
              </a:spcBef>
              <a:buFont typeface="Wingdings" panose="05000000000000000000" pitchFamily="2" charset="2"/>
              <a:buNone/>
              <a:defRPr sz="1800">
                <a:solidFill>
                  <a:schemeClr val="tx2"/>
                </a:solidFill>
                <a:latin typeface="Consolas" panose="020B0609020204030204" pitchFamily="49" charset="0"/>
                <a:cs typeface="Consolas" panose="020B0609020204030204" pitchFamily="49" charset="0"/>
              </a:defRPr>
            </a:lvl3pPr>
            <a:lvl4pPr marL="1079500" indent="0">
              <a:spcBef>
                <a:spcPts val="600"/>
              </a:spcBef>
              <a:buNone/>
              <a:defRPr sz="1800">
                <a:latin typeface="Consolas" panose="020B0609020204030204" pitchFamily="49" charset="0"/>
                <a:cs typeface="Consolas" panose="020B0609020204030204" pitchFamily="49" charset="0"/>
              </a:defRPr>
            </a:lvl4pPr>
            <a:lvl5pPr marL="1439863" indent="0">
              <a:spcBef>
                <a:spcPts val="600"/>
              </a:spcBef>
              <a:buNone/>
              <a:defRPr>
                <a:latin typeface="Consolas" panose="020B0609020204030204" pitchFamily="49" charset="0"/>
                <a:cs typeface="Consolas" panose="020B0609020204030204" pitchFamily="49" charset="0"/>
              </a:defRPr>
            </a:lvl5pPr>
          </a:lstStyle>
          <a:p>
            <a:pPr lvl="0"/>
            <a:r>
              <a:rPr lang="en-US" dirty="0" smtClean="0"/>
              <a:t>Line 1</a:t>
            </a:r>
          </a:p>
          <a:p>
            <a:pPr lvl="1"/>
            <a:r>
              <a:rPr lang="en-US" dirty="0" smtClean="0"/>
              <a:t>Line 2</a:t>
            </a:r>
          </a:p>
          <a:p>
            <a:pPr lvl="2"/>
            <a:r>
              <a:rPr lang="en-US" dirty="0" smtClean="0"/>
              <a:t>Line 3</a:t>
            </a:r>
          </a:p>
          <a:p>
            <a:pPr lvl="3"/>
            <a:r>
              <a:rPr lang="en-US" dirty="0" smtClean="0"/>
              <a:t>Line 4</a:t>
            </a:r>
          </a:p>
          <a:p>
            <a:pPr lvl="4"/>
            <a:r>
              <a:rPr lang="en-US" dirty="0" smtClean="0"/>
              <a:t>Line 5</a:t>
            </a:r>
            <a:endParaRPr lang="ru-RU" dirty="0"/>
          </a:p>
        </p:txBody>
      </p:sp>
    </p:spTree>
    <p:extLst>
      <p:ext uri="{BB962C8B-B14F-4D97-AF65-F5344CB8AC3E}">
        <p14:creationId xmlns:p14="http://schemas.microsoft.com/office/powerpoint/2010/main" val="163293786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41" fontAlgn="base">
              <a:spcBef>
                <a:spcPct val="0"/>
              </a:spcBef>
              <a:spcAft>
                <a:spcPct val="0"/>
              </a:spcAft>
            </a:pPr>
            <a:endParaRPr lang="en-US" sz="1862"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8446" y="1606074"/>
            <a:ext cx="11653522" cy="2005005"/>
          </a:xfrm>
          <a:solidFill>
            <a:schemeClr val="bg1">
              <a:lumMod val="85000"/>
            </a:schemeClr>
          </a:solidFill>
          <a:ln>
            <a:solidFill>
              <a:schemeClr val="tx1"/>
            </a:solidFill>
          </a:ln>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2" descr="https://opsgility.sharepoint.com/Shared%20Documents/Branding%20Logos/opscloud-black-708x19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63943" y="6462626"/>
            <a:ext cx="1227818" cy="341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98186"/>
      </p:ext>
    </p:extLst>
  </p:cSld>
  <p:clrMapOvr>
    <a:masterClrMapping/>
  </p:clrMapOvr>
  <p:transition>
    <p:fade/>
  </p:transition>
  <p:timing>
    <p:tnLst>
      <p:par>
        <p:cTn id="1" dur="indefinite" restart="never" nodeType="tmRoot"/>
      </p:par>
    </p:tnLst>
  </p:timing>
  <p:hf sldNum="0" hdr="0" ftr="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nk blu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412709"/>
      </p:ext>
    </p:extLst>
  </p:cSld>
  <p:clrMapOvr>
    <a:masterClrMapping/>
  </p:clrMapOvr>
  <p:transition>
    <p:fade/>
  </p:transition>
  <p:hf sldNum="0" hdr="0" ftr="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green">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958523"/>
      </p:ext>
    </p:extLst>
  </p:cSld>
  <p:clrMapOvr>
    <a:masterClrMapping/>
  </p:clrMapOvr>
  <p:transition>
    <p:fade/>
  </p:transition>
  <p:hf sldNum="0" hdr="0" ftr="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dark blue">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763302"/>
      </p:ext>
    </p:extLst>
  </p:cSld>
  <p:clrMapOvr>
    <a:masterClrMapping/>
  </p:clrMapOvr>
  <p:transition>
    <p:fade/>
  </p:transition>
  <p:hf sldNum="0" hdr="0" ftr="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 light gray">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363855"/>
      </p:ext>
    </p:extLst>
  </p:cSld>
  <p:clrMapOvr>
    <a:masterClrMapping/>
  </p:clrMapOvr>
  <p:transition>
    <p:fade/>
  </p:transition>
  <p:hf sldNum="0" hdr="0" ftr="0"/>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White Title and Content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3" y="-1805"/>
            <a:ext cx="12186734" cy="6861609"/>
          </a:xfrm>
          <a:prstGeom prst="rect">
            <a:avLst/>
          </a:prstGeom>
        </p:spPr>
      </p:pic>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rgbClr val="0D5387"/>
                </a:solidFill>
                <a:latin typeface="Segoe UI Light" pitchFamily="34" charset="0"/>
                <a:ea typeface="Segoe UI" panose="020B0502040204020203" pitchFamily="34" charset="0"/>
                <a:cs typeface="Segoe UI" panose="020B0502040204020203" pitchFamily="34" charset="0"/>
              </a:defRPr>
            </a:lvl1pPr>
          </a:lstStyle>
          <a:p>
            <a:r>
              <a:rPr lang="en-US" dirty="0" smtClean="0"/>
              <a:t>Slide heading goes here</a:t>
            </a:r>
            <a:endParaRPr lang="en-US" dirty="0"/>
          </a:p>
        </p:txBody>
      </p:sp>
      <p:sp>
        <p:nvSpPr>
          <p:cNvPr id="6" name="Slide Number Placeholder 5"/>
          <p:cNvSpPr>
            <a:spLocks noGrp="1"/>
          </p:cNvSpPr>
          <p:nvPr>
            <p:ph type="sldNum" sz="quarter" idx="12"/>
          </p:nvPr>
        </p:nvSpPr>
        <p:spPr>
          <a:xfrm>
            <a:off x="11653523" y="6566931"/>
            <a:ext cx="538477" cy="292874"/>
          </a:xfrm>
          <a:prstGeom prst="rect">
            <a:avLst/>
          </a:prstGeom>
        </p:spPr>
        <p:txBody>
          <a:bodyPr lIns="0" tIns="0" rIns="0" bIns="0"/>
          <a:lstStyle>
            <a:lvl1pPr algn="ctr">
              <a:defRPr sz="1078">
                <a:solidFill>
                  <a:schemeClr val="bg1"/>
                </a:solidFill>
                <a:latin typeface="Segoe Pro" panose="020B0502040504020203" pitchFamily="34" charset="0"/>
              </a:defRPr>
            </a:lvl1pPr>
          </a:lstStyle>
          <a:p>
            <a:pPr defTabSz="1184575"/>
            <a:fld id="{63863B58-CBB8-49E9-BA96-0A2E095CB188}" type="slidenum">
              <a:rPr lang="en-US" smtClean="0">
                <a:solidFill>
                  <a:prstClr val="white"/>
                </a:solidFill>
              </a:rPr>
              <a:pPr defTabSz="1184575"/>
              <a:t>‹#›</a:t>
            </a:fld>
            <a:endParaRPr lang="en-US" dirty="0">
              <a:solidFill>
                <a:prstClr val="white"/>
              </a:solidFill>
            </a:endParaRPr>
          </a:p>
        </p:txBody>
      </p:sp>
      <p:sp>
        <p:nvSpPr>
          <p:cNvPr id="14" name="Text Placeholder 13"/>
          <p:cNvSpPr>
            <a:spLocks noGrp="1"/>
          </p:cNvSpPr>
          <p:nvPr>
            <p:ph type="body" sz="quarter" idx="14"/>
          </p:nvPr>
        </p:nvSpPr>
        <p:spPr>
          <a:xfrm>
            <a:off x="269239" y="1337046"/>
            <a:ext cx="11653523" cy="387670"/>
          </a:xfrm>
        </p:spPr>
        <p:txBody>
          <a:bodyPr lIns="182880" tIns="0" rIns="0" bIns="0"/>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ct val="20000"/>
              </a:spcBef>
              <a:spcAft>
                <a:spcPts val="0"/>
              </a:spcAft>
              <a:buClrTx/>
              <a:buSzTx/>
              <a:buFontTx/>
              <a:buNone/>
              <a:tabLst/>
              <a:defRPr baseline="0">
                <a:solidFill>
                  <a:schemeClr val="tx1"/>
                </a:solidFill>
              </a:defRPr>
            </a:lvl2pPr>
            <a:lvl3pPr marL="0" indent="0">
              <a:defRPr/>
            </a:lvl3pPr>
            <a:lvl4pPr marL="0" indent="0">
              <a:defRPr/>
            </a:lvl4pPr>
            <a:lvl5pPr marL="0" indent="0">
              <a:defRPr/>
            </a:lvl5pPr>
          </a:lstStyle>
          <a:p>
            <a:pPr lvl="1"/>
            <a:endParaRPr lang="en-US" dirty="0" smtClean="0"/>
          </a:p>
        </p:txBody>
      </p:sp>
      <p:pic>
        <p:nvPicPr>
          <p:cNvPr id="9" name="Picture 2" descr="C:\Users\petern\AppData\Local\Temp\vmware-petern\VMwareDnD\cded05ca\MSFT_logo_rgb_C-Gray.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Main Logo.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420936561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1" y="-1805"/>
            <a:ext cx="12191377" cy="6861610"/>
          </a:xfrm>
          <a:prstGeom prst="rect">
            <a:avLst/>
          </a:prstGeom>
        </p:spPr>
      </p:pic>
      <p:sp>
        <p:nvSpPr>
          <p:cNvPr id="2" name="Title 1"/>
          <p:cNvSpPr>
            <a:spLocks noGrp="1"/>
          </p:cNvSpPr>
          <p:nvPr>
            <p:ph type="ctrTitle" hasCustomPrompt="1"/>
          </p:nvPr>
        </p:nvSpPr>
        <p:spPr>
          <a:xfrm>
            <a:off x="1165663" y="2084172"/>
            <a:ext cx="9860674" cy="1793104"/>
          </a:xfrm>
        </p:spPr>
        <p:txBody>
          <a:bodyPr lIns="0" tIns="0" rIns="0" bIns="0" anchor="ctr">
            <a:noAutofit/>
          </a:bodyPr>
          <a:lstStyle>
            <a:lvl1pPr>
              <a:defRPr sz="5882" baseline="0">
                <a:solidFill>
                  <a:srgbClr val="0D5387"/>
                </a:solidFill>
                <a:latin typeface="Segoe UI Light" pitchFamily="34" charset="0"/>
              </a:defRPr>
            </a:lvl1pPr>
          </a:lstStyle>
          <a:p>
            <a:r>
              <a:rPr lang="en-US" dirty="0" smtClean="0"/>
              <a:t>Presentation Title Goes Here</a:t>
            </a:r>
            <a:br>
              <a:rPr lang="en-US" dirty="0" smtClean="0"/>
            </a:br>
            <a:r>
              <a:rPr lang="en-US" dirty="0" smtClean="0"/>
              <a:t>and Can Run Two Lines Max</a:t>
            </a:r>
            <a:endParaRPr lang="en-US" dirty="0"/>
          </a:p>
        </p:txBody>
      </p:sp>
      <p:sp>
        <p:nvSpPr>
          <p:cNvPr id="3" name="Subtitle 2"/>
          <p:cNvSpPr>
            <a:spLocks noGrp="1"/>
          </p:cNvSpPr>
          <p:nvPr>
            <p:ph type="subTitle" idx="1" hasCustomPrompt="1"/>
          </p:nvPr>
        </p:nvSpPr>
        <p:spPr>
          <a:xfrm>
            <a:off x="1165663" y="3877275"/>
            <a:ext cx="7395505" cy="896552"/>
          </a:xfrm>
        </p:spPr>
        <p:txBody>
          <a:bodyPr lIns="0" tIns="0" rIns="0" bIns="0" anchor="ctr">
            <a:normAutofit/>
          </a:bodyPr>
          <a:lstStyle>
            <a:lvl1pPr marL="0" indent="0" algn="l">
              <a:lnSpc>
                <a:spcPct val="90000"/>
              </a:lnSpc>
              <a:spcBef>
                <a:spcPts val="588"/>
              </a:spcBef>
              <a:buNone/>
              <a:defRPr sz="1372" baseline="0">
                <a:solidFill>
                  <a:schemeClr val="tx1"/>
                </a:solidFill>
              </a:defRPr>
            </a:lvl1pPr>
            <a:lvl2pPr marL="592287" indent="0" algn="ctr">
              <a:buNone/>
              <a:defRPr>
                <a:solidFill>
                  <a:schemeClr val="tx1">
                    <a:tint val="75000"/>
                  </a:schemeClr>
                </a:solidFill>
              </a:defRPr>
            </a:lvl2pPr>
            <a:lvl3pPr marL="1184575" indent="0" algn="ctr">
              <a:buNone/>
              <a:defRPr>
                <a:solidFill>
                  <a:schemeClr val="tx1">
                    <a:tint val="75000"/>
                  </a:schemeClr>
                </a:solidFill>
              </a:defRPr>
            </a:lvl3pPr>
            <a:lvl4pPr marL="1776861" indent="0" algn="ctr">
              <a:buNone/>
              <a:defRPr>
                <a:solidFill>
                  <a:schemeClr val="tx1">
                    <a:tint val="75000"/>
                  </a:schemeClr>
                </a:solidFill>
              </a:defRPr>
            </a:lvl4pPr>
            <a:lvl5pPr marL="2369149" indent="0" algn="ctr">
              <a:buNone/>
              <a:defRPr>
                <a:solidFill>
                  <a:schemeClr val="tx1">
                    <a:tint val="75000"/>
                  </a:schemeClr>
                </a:solidFill>
              </a:defRPr>
            </a:lvl5pPr>
            <a:lvl6pPr marL="2961436" indent="0" algn="ctr">
              <a:buNone/>
              <a:defRPr>
                <a:solidFill>
                  <a:schemeClr val="tx1">
                    <a:tint val="75000"/>
                  </a:schemeClr>
                </a:solidFill>
              </a:defRPr>
            </a:lvl6pPr>
            <a:lvl7pPr marL="3553724" indent="0" algn="ctr">
              <a:buNone/>
              <a:defRPr>
                <a:solidFill>
                  <a:schemeClr val="tx1">
                    <a:tint val="75000"/>
                  </a:schemeClr>
                </a:solidFill>
              </a:defRPr>
            </a:lvl7pPr>
            <a:lvl8pPr marL="4146011" indent="0" algn="ctr">
              <a:buNone/>
              <a:defRPr>
                <a:solidFill>
                  <a:schemeClr val="tx1">
                    <a:tint val="75000"/>
                  </a:schemeClr>
                </a:solidFill>
              </a:defRPr>
            </a:lvl8pPr>
            <a:lvl9pPr marL="4738298" indent="0" algn="ctr">
              <a:buNone/>
              <a:defRPr>
                <a:solidFill>
                  <a:schemeClr val="tx1">
                    <a:tint val="75000"/>
                  </a:schemeClr>
                </a:solidFill>
              </a:defRPr>
            </a:lvl9pPr>
          </a:lstStyle>
          <a:p>
            <a:r>
              <a:rPr lang="en-US" dirty="0" smtClean="0"/>
              <a:t>Speaker’s First &amp; Last Name | Speaker’s Title</a:t>
            </a:r>
          </a:p>
          <a:p>
            <a:r>
              <a:rPr lang="en-US" dirty="0" smtClean="0"/>
              <a:t>Month Day, Year </a:t>
            </a:r>
            <a:endParaRPr lang="en-US" dirty="0"/>
          </a:p>
        </p:txBody>
      </p:sp>
      <p:pic>
        <p:nvPicPr>
          <p:cNvPr id="8" name="Picture 2" descr="C:\Users\petern\AppData\Local\Temp\vmware-petern\VMwareDnD\cded05ca\MSFT_logo_rgb_C-Gray.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descr="Main Logo.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26679" y="5650317"/>
            <a:ext cx="2891064" cy="587243"/>
          </a:xfrm>
          <a:prstGeom prst="rect">
            <a:avLst/>
          </a:prstGeom>
        </p:spPr>
      </p:pic>
    </p:spTree>
    <p:extLst>
      <p:ext uri="{BB962C8B-B14F-4D97-AF65-F5344CB8AC3E}">
        <p14:creationId xmlns:p14="http://schemas.microsoft.com/office/powerpoint/2010/main" val="3088196008"/>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ingle Column Cop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987" y="-3610"/>
            <a:ext cx="12186736" cy="6861610"/>
          </a:xfrm>
          <a:prstGeom prst="rect">
            <a:avLst/>
          </a:prstGeom>
        </p:spPr>
      </p:pic>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rgbClr val="0D5387"/>
                </a:solidFill>
                <a:latin typeface="Segoe UI Light" pitchFamily="34" charset="0"/>
                <a:ea typeface="Segoe UI" panose="020B0502040204020203" pitchFamily="34" charset="0"/>
                <a:cs typeface="Segoe UI" panose="020B0502040204020203" pitchFamily="34" charset="0"/>
              </a:defRPr>
            </a:lvl1pPr>
          </a:lstStyle>
          <a:p>
            <a:r>
              <a:rPr lang="en-US" dirty="0" smtClean="0"/>
              <a:t>Slide heading goes here</a:t>
            </a:r>
            <a:endParaRPr lang="en-US" dirty="0"/>
          </a:p>
        </p:txBody>
      </p:sp>
      <p:sp>
        <p:nvSpPr>
          <p:cNvPr id="6" name="Slide Number Placeholder 5"/>
          <p:cNvSpPr>
            <a:spLocks noGrp="1"/>
          </p:cNvSpPr>
          <p:nvPr>
            <p:ph type="sldNum" sz="quarter" idx="12"/>
          </p:nvPr>
        </p:nvSpPr>
        <p:spPr>
          <a:xfrm>
            <a:off x="11653523" y="6566931"/>
            <a:ext cx="538477" cy="292874"/>
          </a:xfrm>
          <a:prstGeom prst="rect">
            <a:avLst/>
          </a:prstGeom>
        </p:spPr>
        <p:txBody>
          <a:bodyPr lIns="0" tIns="0" rIns="0" bIns="0"/>
          <a:lstStyle>
            <a:lvl1pPr algn="ctr">
              <a:defRPr sz="1078">
                <a:solidFill>
                  <a:schemeClr val="bg1"/>
                </a:solidFill>
                <a:latin typeface="Segoe Pro" panose="020B0502040504020203" pitchFamily="34" charset="0"/>
              </a:defRPr>
            </a:lvl1pPr>
          </a:lstStyle>
          <a:p>
            <a:pPr defTabSz="1184575"/>
            <a:fld id="{63863B58-CBB8-49E9-BA96-0A2E095CB188}" type="slidenum">
              <a:rPr lang="en-US" smtClean="0">
                <a:solidFill>
                  <a:prstClr val="white"/>
                </a:solidFill>
              </a:rPr>
              <a:pPr defTabSz="1184575"/>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 Placeholder 13"/>
          <p:cNvSpPr>
            <a:spLocks noGrp="1"/>
          </p:cNvSpPr>
          <p:nvPr>
            <p:ph type="body" sz="quarter" idx="14"/>
          </p:nvPr>
        </p:nvSpPr>
        <p:spPr>
          <a:xfrm>
            <a:off x="269239" y="1337046"/>
            <a:ext cx="11653523" cy="387670"/>
          </a:xfrm>
        </p:spPr>
        <p:txBody>
          <a:bodyPr lIns="182880" tIns="0" rIns="0" bIns="0"/>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ts val="588"/>
              </a:spcBef>
              <a:spcAft>
                <a:spcPts val="588"/>
              </a:spcAft>
              <a:buClrTx/>
              <a:buSzTx/>
              <a:buFontTx/>
              <a:buNone/>
              <a:tabLst/>
              <a:defRPr baseline="0">
                <a:solidFill>
                  <a:schemeClr val="tx1"/>
                </a:solidFill>
              </a:defRPr>
            </a:lvl2pPr>
            <a:lvl3pPr marL="0" indent="0">
              <a:defRPr/>
            </a:lvl3pPr>
            <a:lvl4pPr marL="0" indent="0">
              <a:defRPr/>
            </a:lvl4pPr>
            <a:lvl5pPr marL="0" indent="0">
              <a:defRPr/>
            </a:lvl5pPr>
          </a:lstStyle>
          <a:p>
            <a:pPr lvl="1"/>
            <a:endParaRPr lang="en-US" dirty="0" smtClean="0"/>
          </a:p>
        </p:txBody>
      </p:sp>
      <p:pic>
        <p:nvPicPr>
          <p:cNvPr id="9" name="Picture 8" descr="Main Logo.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3099776612"/>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Green Section Divider">
    <p:bg>
      <p:bgPr>
        <a:solidFill>
          <a:srgbClr val="0D5387"/>
        </a:solidFill>
        <a:effectLst/>
      </p:bgPr>
    </p:bg>
    <p:spTree>
      <p:nvGrpSpPr>
        <p:cNvPr id="1" name=""/>
        <p:cNvGrpSpPr/>
        <p:nvPr/>
      </p:nvGrpSpPr>
      <p:grpSpPr>
        <a:xfrm>
          <a:off x="0" y="0"/>
          <a:ext cx="0" cy="0"/>
          <a:chOff x="0" y="0"/>
          <a:chExt cx="0" cy="0"/>
        </a:xfrm>
      </p:grpSpPr>
      <p:sp>
        <p:nvSpPr>
          <p:cNvPr id="6" name="Rectangle 5"/>
          <p:cNvSpPr/>
          <p:nvPr userDrawn="1"/>
        </p:nvSpPr>
        <p:spPr>
          <a:xfrm>
            <a:off x="378" y="0"/>
            <a:ext cx="12192000" cy="6859805"/>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a:solidFill>
                <a:srgbClr val="FFFFFF"/>
              </a:solidFill>
            </a:endParaRPr>
          </a:p>
        </p:txBody>
      </p:sp>
      <p:sp>
        <p:nvSpPr>
          <p:cNvPr id="10" name="Title 1"/>
          <p:cNvSpPr>
            <a:spLocks noGrp="1"/>
          </p:cNvSpPr>
          <p:nvPr>
            <p:ph type="ctrTitle" hasCustomPrompt="1"/>
          </p:nvPr>
        </p:nvSpPr>
        <p:spPr>
          <a:xfrm>
            <a:off x="1165663" y="2532448"/>
            <a:ext cx="9860674" cy="1793104"/>
          </a:xfrm>
        </p:spPr>
        <p:txBody>
          <a:bodyPr lIns="0" tIns="0" rIns="0" bIns="0" anchor="ctr">
            <a:noAutofit/>
          </a:bodyPr>
          <a:lstStyle>
            <a:lvl1pPr>
              <a:defRPr sz="5882" baseline="0">
                <a:solidFill>
                  <a:schemeClr val="bg1"/>
                </a:solidFill>
                <a:latin typeface="Segoe UI Light" pitchFamily="34" charset="0"/>
              </a:defRPr>
            </a:lvl1pPr>
          </a:lstStyle>
          <a:p>
            <a:r>
              <a:rPr lang="en-US" dirty="0" smtClean="0"/>
              <a:t>Section divider</a:t>
            </a:r>
            <a:br>
              <a:rPr lang="en-US" dirty="0" smtClean="0"/>
            </a:br>
            <a:r>
              <a:rPr lang="en-US" dirty="0" smtClean="0"/>
              <a:t>Insert title here</a:t>
            </a:r>
            <a:endParaRPr lang="en-US" dirty="0"/>
          </a:p>
        </p:txBody>
      </p:sp>
      <p:pic>
        <p:nvPicPr>
          <p:cNvPr id="11" name="Picture 5" descr="C:\Users\petern\AppData\Local\Temp\vmware-petern\VMwareDnD\8013908a\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37062" y="5650318"/>
            <a:ext cx="2689274" cy="58724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petern\AppData\Local\Temp\vmware-petern\VMwareDnD\cded05ca\MSFT_logo_rgb_C-Gray.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91408432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Quota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a:prstGeom prst="rect">
            <a:avLst/>
          </a:prstGeom>
        </p:spPr>
        <p:txBody>
          <a:bodyPr lIns="0" tIns="0" rIns="0" bIns="0"/>
          <a:lstStyle>
            <a:lvl1pPr algn="ctr">
              <a:defRPr sz="1078">
                <a:solidFill>
                  <a:schemeClr val="bg1"/>
                </a:solidFill>
                <a:latin typeface="Segoe Pro" panose="020B0502040504020203" pitchFamily="34" charset="0"/>
              </a:defRPr>
            </a:lvl1pPr>
          </a:lstStyle>
          <a:p>
            <a:pPr defTabSz="1184575"/>
            <a:fld id="{63863B58-CBB8-49E9-BA96-0A2E095CB188}" type="slidenum">
              <a:rPr lang="en-US" smtClean="0">
                <a:solidFill>
                  <a:prstClr val="white"/>
                </a:solidFill>
              </a:rPr>
              <a:pPr defTabSz="1184575"/>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 Placeholder 13"/>
          <p:cNvSpPr>
            <a:spLocks noGrp="1"/>
          </p:cNvSpPr>
          <p:nvPr>
            <p:ph type="body" sz="quarter" idx="14" hasCustomPrompt="1"/>
          </p:nvPr>
        </p:nvSpPr>
        <p:spPr>
          <a:xfrm>
            <a:off x="1165664" y="1"/>
            <a:ext cx="9860673" cy="6566932"/>
          </a:xfrm>
        </p:spPr>
        <p:txBody>
          <a:bodyPr lIns="0" tIns="457200" rIns="0" bIns="457200" anchor="ctr">
            <a:normAutofit/>
          </a:bodyPr>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ts val="588"/>
              </a:spcBef>
              <a:spcAft>
                <a:spcPts val="588"/>
              </a:spcAft>
              <a:buClrTx/>
              <a:buSzTx/>
              <a:buFontTx/>
              <a:buNone/>
              <a:tabLst/>
              <a:defRPr sz="5882" baseline="0">
                <a:solidFill>
                  <a:schemeClr val="tx1"/>
                </a:solidFill>
                <a:latin typeface="Segoe UI Light" panose="020B0502040204020203" pitchFamily="34" charset="0"/>
              </a:defRPr>
            </a:lvl2pPr>
            <a:lvl3pPr marL="0" indent="0">
              <a:defRPr/>
            </a:lvl3pPr>
            <a:lvl4pPr marL="0" indent="0">
              <a:defRPr/>
            </a:lvl4pPr>
            <a:lvl5pPr marL="0" indent="0">
              <a:defRPr/>
            </a:lvl5pPr>
          </a:lstStyle>
          <a:p>
            <a:pPr lvl="1"/>
            <a:r>
              <a:rPr lang="en-US" dirty="0" smtClean="0"/>
              <a:t>Click to add quote text</a:t>
            </a:r>
          </a:p>
        </p:txBody>
      </p:sp>
      <p:pic>
        <p:nvPicPr>
          <p:cNvPr id="7" name="Picture 6" descr="Main Logo.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114368002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Tree>
    <p:extLst>
      <p:ext uri="{BB962C8B-B14F-4D97-AF65-F5344CB8AC3E}">
        <p14:creationId xmlns:p14="http://schemas.microsoft.com/office/powerpoint/2010/main" val="171560513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ue Section Divider">
    <p:bg>
      <p:bgPr>
        <a:solidFill>
          <a:schemeClr val="accent4"/>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9805"/>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a:solidFill>
                <a:srgbClr val="FFFFFF"/>
              </a:solidFill>
            </a:endParaRPr>
          </a:p>
        </p:txBody>
      </p:sp>
      <p:sp>
        <p:nvSpPr>
          <p:cNvPr id="10" name="Title 1"/>
          <p:cNvSpPr>
            <a:spLocks noGrp="1"/>
          </p:cNvSpPr>
          <p:nvPr>
            <p:ph type="ctrTitle" hasCustomPrompt="1"/>
          </p:nvPr>
        </p:nvSpPr>
        <p:spPr>
          <a:xfrm>
            <a:off x="1165663" y="2532448"/>
            <a:ext cx="9860674" cy="1793104"/>
          </a:xfrm>
        </p:spPr>
        <p:txBody>
          <a:bodyPr lIns="0" tIns="0" rIns="0" bIns="0" anchor="ctr">
            <a:noAutofit/>
          </a:bodyPr>
          <a:lstStyle>
            <a:lvl1pPr>
              <a:defRPr sz="5882" baseline="0">
                <a:solidFill>
                  <a:schemeClr val="bg1"/>
                </a:solidFill>
                <a:latin typeface="Segoe UI Light" pitchFamily="34" charset="0"/>
              </a:defRPr>
            </a:lvl1pPr>
          </a:lstStyle>
          <a:p>
            <a:r>
              <a:rPr lang="en-US" dirty="0" smtClean="0"/>
              <a:t>Section divider</a:t>
            </a:r>
            <a:br>
              <a:rPr lang="en-US" dirty="0" smtClean="0"/>
            </a:br>
            <a:r>
              <a:rPr lang="en-US" dirty="0" smtClean="0"/>
              <a:t>Insert title here</a:t>
            </a:r>
            <a:endParaRPr lang="en-US" dirty="0"/>
          </a:p>
        </p:txBody>
      </p:sp>
      <p:pic>
        <p:nvPicPr>
          <p:cNvPr id="11" name="Picture 5" descr="C:\Users\petern\AppData\Local\Temp\vmware-petern\VMwareDnD\8013908a\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37062" y="5650318"/>
            <a:ext cx="2689274" cy="58724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petern\AppData\Local\Temp\vmware-petern\VMwareDnD\cded05ca\MSFT_logo_rgb_C-Gray.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2930016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Green Section Divider">
    <p:bg>
      <p:bgPr>
        <a:solidFill>
          <a:schemeClr val="accent6"/>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9805"/>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a:solidFill>
                <a:srgbClr val="FFFFFF"/>
              </a:solidFill>
            </a:endParaRPr>
          </a:p>
        </p:txBody>
      </p:sp>
      <p:sp>
        <p:nvSpPr>
          <p:cNvPr id="10" name="Title 1"/>
          <p:cNvSpPr>
            <a:spLocks noGrp="1"/>
          </p:cNvSpPr>
          <p:nvPr>
            <p:ph type="ctrTitle" hasCustomPrompt="1"/>
          </p:nvPr>
        </p:nvSpPr>
        <p:spPr>
          <a:xfrm>
            <a:off x="1165663" y="2532448"/>
            <a:ext cx="9860674" cy="1793104"/>
          </a:xfrm>
        </p:spPr>
        <p:txBody>
          <a:bodyPr lIns="0" tIns="0" rIns="0" bIns="0" anchor="ctr">
            <a:noAutofit/>
          </a:bodyPr>
          <a:lstStyle>
            <a:lvl1pPr>
              <a:defRPr sz="5882" baseline="0">
                <a:solidFill>
                  <a:schemeClr val="bg1"/>
                </a:solidFill>
                <a:latin typeface="Segoe UI Light" pitchFamily="34" charset="0"/>
              </a:defRPr>
            </a:lvl1pPr>
          </a:lstStyle>
          <a:p>
            <a:r>
              <a:rPr lang="en-US" dirty="0" smtClean="0"/>
              <a:t>Section divider</a:t>
            </a:r>
            <a:br>
              <a:rPr lang="en-US" dirty="0" smtClean="0"/>
            </a:br>
            <a:r>
              <a:rPr lang="en-US" dirty="0" smtClean="0"/>
              <a:t>Insert title here</a:t>
            </a:r>
            <a:endParaRPr lang="en-US" dirty="0"/>
          </a:p>
        </p:txBody>
      </p:sp>
      <p:pic>
        <p:nvPicPr>
          <p:cNvPr id="11" name="Picture 5" descr="C:\Users\petern\AppData\Local\Temp\vmware-petern\VMwareDnD\8013908a\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37062" y="5650318"/>
            <a:ext cx="2689274" cy="58724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petern\AppData\Local\Temp\vmware-petern\VMwareDnD\cded05ca\MSFT_logo_rgb_C-Gray.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73331498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Copy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14" name="Text Placeholder 13"/>
          <p:cNvSpPr>
            <a:spLocks noGrp="1"/>
          </p:cNvSpPr>
          <p:nvPr>
            <p:ph type="body" sz="quarter" idx="14" hasCustomPrompt="1"/>
          </p:nvPr>
        </p:nvSpPr>
        <p:spPr>
          <a:xfrm>
            <a:off x="6544212" y="1337046"/>
            <a:ext cx="5378549" cy="4960921"/>
          </a:xfrm>
        </p:spPr>
        <p:txBody>
          <a:bodyPr lIns="182880" tIns="182880" rIns="182880" bIns="182880">
            <a:normAutofit/>
          </a:bodyPr>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ts val="588"/>
              </a:spcBef>
              <a:spcAft>
                <a:spcPts val="588"/>
              </a:spcAft>
              <a:buClrTx/>
              <a:buSzTx/>
              <a:buFontTx/>
              <a:buNone/>
              <a:tabLst/>
              <a:defRPr sz="1961"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dirty="0" smtClean="0"/>
              <a:t>Insert Topic or body copy</a:t>
            </a:r>
          </a:p>
        </p:txBody>
      </p:sp>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rgbClr val="0D5387"/>
                </a:solidFill>
                <a:latin typeface="Segoe UI Light" pitchFamily="34" charset="0"/>
                <a:ea typeface="Segoe UI" panose="020B0502040204020203" pitchFamily="34" charset="0"/>
                <a:cs typeface="Segoe UI" panose="020B0502040204020203" pitchFamily="34" charset="0"/>
              </a:defRPr>
            </a:lvl1pPr>
          </a:lstStyle>
          <a:p>
            <a:r>
              <a:rPr lang="en-US" dirty="0" smtClean="0"/>
              <a:t>Slide heading goes here</a:t>
            </a:r>
            <a:endParaRPr lang="en-US" dirty="0"/>
          </a:p>
        </p:txBody>
      </p:sp>
      <p:sp>
        <p:nvSpPr>
          <p:cNvPr id="6" name="Slide Number Placeholder 5"/>
          <p:cNvSpPr>
            <a:spLocks noGrp="1"/>
          </p:cNvSpPr>
          <p:nvPr>
            <p:ph type="sldNum" sz="quarter" idx="12"/>
          </p:nvPr>
        </p:nvSpPr>
        <p:spPr>
          <a:xfrm>
            <a:off x="11653523" y="6566931"/>
            <a:ext cx="538477" cy="292874"/>
          </a:xfrm>
          <a:prstGeom prst="rect">
            <a:avLst/>
          </a:prstGeom>
        </p:spPr>
        <p:txBody>
          <a:bodyPr lIns="0" tIns="0" rIns="0" bIns="0"/>
          <a:lstStyle>
            <a:lvl1pPr algn="ctr">
              <a:defRPr sz="1078">
                <a:solidFill>
                  <a:schemeClr val="bg1"/>
                </a:solidFill>
                <a:latin typeface="Segoe Pro" panose="020B0502040504020203" pitchFamily="34" charset="0"/>
              </a:defRPr>
            </a:lvl1pPr>
          </a:lstStyle>
          <a:p>
            <a:pPr defTabSz="1184575"/>
            <a:fld id="{63863B58-CBB8-49E9-BA96-0A2E095CB188}" type="slidenum">
              <a:rPr lang="en-US" smtClean="0">
                <a:solidFill>
                  <a:prstClr val="white"/>
                </a:solidFill>
              </a:rPr>
              <a:pPr defTabSz="1184575"/>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 Placeholder 13"/>
          <p:cNvSpPr>
            <a:spLocks noGrp="1"/>
          </p:cNvSpPr>
          <p:nvPr>
            <p:ph type="body" sz="quarter" idx="15" hasCustomPrompt="1"/>
          </p:nvPr>
        </p:nvSpPr>
        <p:spPr>
          <a:xfrm>
            <a:off x="270155" y="1337046"/>
            <a:ext cx="5378549" cy="4960921"/>
          </a:xfrm>
        </p:spPr>
        <p:txBody>
          <a:bodyPr lIns="182880" tIns="182880" rIns="182880" bIns="182880">
            <a:normAutofit/>
          </a:bodyPr>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ts val="588"/>
              </a:spcBef>
              <a:spcAft>
                <a:spcPts val="588"/>
              </a:spcAft>
              <a:buClrTx/>
              <a:buSzTx/>
              <a:buFontTx/>
              <a:buNone/>
              <a:tabLst/>
              <a:defRPr sz="1961"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dirty="0" smtClean="0"/>
              <a:t>Insert Main Topic</a:t>
            </a:r>
          </a:p>
        </p:txBody>
      </p:sp>
      <p:pic>
        <p:nvPicPr>
          <p:cNvPr id="10" name="Picture 9" descr="Main Logo.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1931360448"/>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Cop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14" name="Text Placeholder 13"/>
          <p:cNvSpPr>
            <a:spLocks noGrp="1"/>
          </p:cNvSpPr>
          <p:nvPr>
            <p:ph type="body" sz="quarter" idx="14" hasCustomPrompt="1"/>
          </p:nvPr>
        </p:nvSpPr>
        <p:spPr>
          <a:xfrm>
            <a:off x="4751364" y="1337046"/>
            <a:ext cx="7171398" cy="4960921"/>
          </a:xfrm>
        </p:spPr>
        <p:txBody>
          <a:bodyPr lIns="182880" tIns="182880" rIns="182880" bIns="182880">
            <a:normAutofit/>
          </a:bodyPr>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ts val="588"/>
              </a:spcBef>
              <a:spcAft>
                <a:spcPts val="588"/>
              </a:spcAft>
              <a:buClrTx/>
              <a:buSzTx/>
              <a:buFontTx/>
              <a:buNone/>
              <a:tabLst/>
              <a:defRPr sz="1961"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dirty="0" smtClean="0"/>
              <a:t>Insert Topic and body copy</a:t>
            </a:r>
          </a:p>
        </p:txBody>
      </p:sp>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rgbClr val="0D5387"/>
                </a:solidFill>
                <a:latin typeface="Segoe UI Light" pitchFamily="34" charset="0"/>
                <a:ea typeface="Segoe UI" panose="020B0502040204020203" pitchFamily="34" charset="0"/>
                <a:cs typeface="Segoe UI" panose="020B0502040204020203" pitchFamily="34" charset="0"/>
              </a:defRPr>
            </a:lvl1pPr>
          </a:lstStyle>
          <a:p>
            <a:r>
              <a:rPr lang="en-US" dirty="0" smtClean="0"/>
              <a:t>Slide heading goes here</a:t>
            </a:r>
            <a:endParaRPr lang="en-US" dirty="0"/>
          </a:p>
        </p:txBody>
      </p:sp>
      <p:sp>
        <p:nvSpPr>
          <p:cNvPr id="6" name="Slide Number Placeholder 5"/>
          <p:cNvSpPr>
            <a:spLocks noGrp="1"/>
          </p:cNvSpPr>
          <p:nvPr>
            <p:ph type="sldNum" sz="quarter" idx="12"/>
          </p:nvPr>
        </p:nvSpPr>
        <p:spPr>
          <a:xfrm>
            <a:off x="11653523" y="6566931"/>
            <a:ext cx="538477" cy="292874"/>
          </a:xfrm>
          <a:prstGeom prst="rect">
            <a:avLst/>
          </a:prstGeom>
        </p:spPr>
        <p:txBody>
          <a:bodyPr lIns="0" tIns="0" rIns="0" bIns="0"/>
          <a:lstStyle>
            <a:lvl1pPr algn="ctr">
              <a:defRPr sz="1078">
                <a:solidFill>
                  <a:schemeClr val="bg1"/>
                </a:solidFill>
                <a:latin typeface="Segoe Pro" panose="020B0502040504020203" pitchFamily="34" charset="0"/>
              </a:defRPr>
            </a:lvl1pPr>
          </a:lstStyle>
          <a:p>
            <a:pPr defTabSz="1184575"/>
            <a:fld id="{63863B58-CBB8-49E9-BA96-0A2E095CB188}" type="slidenum">
              <a:rPr lang="en-US" smtClean="0">
                <a:solidFill>
                  <a:prstClr val="white"/>
                </a:solidFill>
              </a:rPr>
              <a:pPr defTabSz="1184575"/>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 Placeholder 13"/>
          <p:cNvSpPr>
            <a:spLocks noGrp="1"/>
          </p:cNvSpPr>
          <p:nvPr>
            <p:ph type="body" sz="quarter" idx="15" hasCustomPrompt="1"/>
          </p:nvPr>
        </p:nvSpPr>
        <p:spPr>
          <a:xfrm>
            <a:off x="270155" y="1337046"/>
            <a:ext cx="4481208" cy="4960921"/>
          </a:xfrm>
        </p:spPr>
        <p:txBody>
          <a:bodyPr lIns="182880" tIns="182880" rIns="365760" bIns="182880">
            <a:normAutofit/>
          </a:bodyPr>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ts val="588"/>
              </a:spcBef>
              <a:spcAft>
                <a:spcPts val="588"/>
              </a:spcAft>
              <a:buClrTx/>
              <a:buSzTx/>
              <a:buFontTx/>
              <a:buNone/>
              <a:tabLst/>
              <a:defRPr sz="1961"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dirty="0" smtClean="0"/>
              <a:t>Insert Topic and body copy</a:t>
            </a:r>
          </a:p>
        </p:txBody>
      </p:sp>
      <p:pic>
        <p:nvPicPr>
          <p:cNvPr id="9" name="Picture 8" descr="Main Logo.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1142964990"/>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Red Color Block (L)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a:prstGeom prst="rect">
            <a:avLst/>
          </a:prstGeom>
        </p:spPr>
        <p:txBody>
          <a:bodyPr lIns="0" tIns="0" rIns="0" bIns="0"/>
          <a:lstStyle>
            <a:lvl1pPr algn="ctr">
              <a:defRPr sz="1078">
                <a:solidFill>
                  <a:schemeClr val="bg1"/>
                </a:solidFill>
                <a:latin typeface="Segoe Pro" panose="020B0502040504020203" pitchFamily="34" charset="0"/>
              </a:defRPr>
            </a:lvl1pPr>
          </a:lstStyle>
          <a:p>
            <a:pPr defTabSz="1184575"/>
            <a:fld id="{63863B58-CBB8-49E9-BA96-0A2E095CB188}" type="slidenum">
              <a:rPr lang="en-US" smtClean="0">
                <a:solidFill>
                  <a:prstClr val="white"/>
                </a:solidFill>
              </a:rPr>
              <a:pPr defTabSz="1184575"/>
              <a:t>‹#›</a:t>
            </a:fld>
            <a:endParaRPr lang="en-US" dirty="0">
              <a:solidFill>
                <a:prstClr val="white"/>
              </a:solidFill>
            </a:endParaRPr>
          </a:p>
        </p:txBody>
      </p:sp>
      <p:sp>
        <p:nvSpPr>
          <p:cNvPr id="9" name="Rectangle 8"/>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a:solidFill>
                <a:srgbClr val="FFFFFF"/>
              </a:solidFill>
            </a:endParaRPr>
          </a:p>
        </p:txBody>
      </p:sp>
      <p:sp>
        <p:nvSpPr>
          <p:cNvPr id="10" name="Rectangle 9"/>
          <p:cNvSpPr/>
          <p:nvPr userDrawn="1"/>
        </p:nvSpPr>
        <p:spPr>
          <a:xfrm>
            <a:off x="6095688" y="1"/>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a:solidFill>
                <a:srgbClr val="FFFFFF"/>
              </a:solidFill>
            </a:endParaRPr>
          </a:p>
        </p:txBody>
      </p:sp>
      <p:sp>
        <p:nvSpPr>
          <p:cNvPr id="4" name="Text Placeholder 3"/>
          <p:cNvSpPr>
            <a:spLocks noGrp="1"/>
          </p:cNvSpPr>
          <p:nvPr>
            <p:ph type="body" sz="quarter" idx="13"/>
          </p:nvPr>
        </p:nvSpPr>
        <p:spPr>
          <a:xfrm>
            <a:off x="6544213" y="1187620"/>
            <a:ext cx="5378549" cy="1255472"/>
          </a:xfrm>
        </p:spPr>
        <p:txBody>
          <a:bodyPr lIns="182880" tIns="182880" rIns="182880" bIns="182880"/>
          <a:lstStyle/>
          <a:p>
            <a:pPr lvl="0"/>
            <a:r>
              <a:rPr lang="en-US" dirty="0" smtClean="0"/>
              <a:t>Click to edit Master text styles</a:t>
            </a:r>
          </a:p>
        </p:txBody>
      </p:sp>
      <p:sp>
        <p:nvSpPr>
          <p:cNvPr id="11" name="Rectangle 10"/>
          <p:cNvSpPr/>
          <p:nvPr userDrawn="1"/>
        </p:nvSpPr>
        <p:spPr>
          <a:xfrm>
            <a:off x="0" y="0"/>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dirty="0">
              <a:solidFill>
                <a:srgbClr val="FFFFFF"/>
              </a:solidFill>
            </a:endParaRPr>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Main Logo.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150757740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Red Color Block (R)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userDrawn="1"/>
        </p:nvSpPr>
        <p:spPr>
          <a:xfrm>
            <a:off x="6095688" y="1806"/>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a:solidFill>
                <a:srgbClr val="FFFFFF"/>
              </a:solidFill>
            </a:endParaRPr>
          </a:p>
        </p:txBody>
      </p:sp>
      <p:sp>
        <p:nvSpPr>
          <p:cNvPr id="10" name="Rectangle 9"/>
          <p:cNvSpPr/>
          <p:nvPr userDrawn="1"/>
        </p:nvSpPr>
        <p:spPr>
          <a:xfrm>
            <a:off x="0" y="0"/>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a:solidFill>
                <a:srgbClr val="FFFFFF"/>
              </a:solidFill>
            </a:endParaRPr>
          </a:p>
        </p:txBody>
      </p:sp>
      <p:sp>
        <p:nvSpPr>
          <p:cNvPr id="11" name="Rectangle 10"/>
          <p:cNvSpPr/>
          <p:nvPr userDrawn="1"/>
        </p:nvSpPr>
        <p:spPr>
          <a:xfrm>
            <a:off x="7261339" y="-964057"/>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dirty="0">
              <a:solidFill>
                <a:srgbClr val="FFFFFF"/>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a:solidFill>
                <a:srgbClr val="FFFFFF"/>
              </a:solidFill>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398791" y="6592025"/>
            <a:ext cx="969692" cy="211746"/>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a:prstGeom prst="rect">
            <a:avLst/>
          </a:prstGeom>
        </p:spPr>
        <p:txBody>
          <a:bodyPr lIns="0" tIns="0" rIns="0" bIns="0"/>
          <a:lstStyle>
            <a:lvl1pPr algn="ctr">
              <a:defRPr sz="1078">
                <a:solidFill>
                  <a:schemeClr val="accent4"/>
                </a:solidFill>
                <a:latin typeface="Segoe Pro" panose="020B0502040504020203" pitchFamily="34" charset="0"/>
              </a:defRPr>
            </a:lvl1pPr>
          </a:lstStyle>
          <a:p>
            <a:pPr defTabSz="1184575"/>
            <a:fld id="{63863B58-CBB8-49E9-BA96-0A2E095CB188}" type="slidenum">
              <a:rPr lang="en-US" smtClean="0">
                <a:solidFill>
                  <a:srgbClr val="8CC600"/>
                </a:solidFill>
              </a:rPr>
              <a:pPr defTabSz="1184575"/>
              <a:t>‹#›</a:t>
            </a:fld>
            <a:endParaRPr lang="en-US" dirty="0">
              <a:solidFill>
                <a:srgbClr val="8CC600"/>
              </a:solidFill>
            </a:endParaRPr>
          </a:p>
        </p:txBody>
      </p:sp>
      <p:sp>
        <p:nvSpPr>
          <p:cNvPr id="4" name="Text Placeholder 3"/>
          <p:cNvSpPr>
            <a:spLocks noGrp="1"/>
          </p:cNvSpPr>
          <p:nvPr>
            <p:ph type="body" sz="quarter" idx="13"/>
          </p:nvPr>
        </p:nvSpPr>
        <p:spPr>
          <a:xfrm>
            <a:off x="269239" y="1187620"/>
            <a:ext cx="5378549" cy="1255472"/>
          </a:xfrm>
        </p:spPr>
        <p:txBody>
          <a:bodyPr lIns="182880" tIns="182880" rIns="182880" bIns="182880"/>
          <a:lstStyle/>
          <a:p>
            <a:pPr lvl="0"/>
            <a:r>
              <a:rPr lang="en-US" dirty="0" smtClean="0"/>
              <a:t>Click to edit Master text styles</a:t>
            </a:r>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215786055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Red Color Block (R)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userDrawn="1"/>
        </p:nvSpPr>
        <p:spPr>
          <a:xfrm>
            <a:off x="6095688" y="1806"/>
            <a:ext cx="6096000" cy="6858000"/>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a:solidFill>
                <a:srgbClr val="FFFFFF"/>
              </a:solidFill>
            </a:endParaRPr>
          </a:p>
        </p:txBody>
      </p:sp>
      <p:sp>
        <p:nvSpPr>
          <p:cNvPr id="10" name="Rectangle 9"/>
          <p:cNvSpPr/>
          <p:nvPr userDrawn="1"/>
        </p:nvSpPr>
        <p:spPr>
          <a:xfrm>
            <a:off x="0" y="0"/>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a:solidFill>
                <a:srgbClr val="FFFFFF"/>
              </a:solidFill>
            </a:endParaRPr>
          </a:p>
        </p:txBody>
      </p:sp>
      <p:sp>
        <p:nvSpPr>
          <p:cNvPr id="11" name="Rectangle 10"/>
          <p:cNvSpPr/>
          <p:nvPr userDrawn="1"/>
        </p:nvSpPr>
        <p:spPr>
          <a:xfrm>
            <a:off x="7261339" y="-964057"/>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dirty="0">
              <a:solidFill>
                <a:srgbClr val="FFFFFF"/>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a:solidFill>
                <a:srgbClr val="FFFFFF"/>
              </a:solidFill>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398791" y="6592025"/>
            <a:ext cx="969692" cy="211746"/>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a:prstGeom prst="rect">
            <a:avLst/>
          </a:prstGeom>
        </p:spPr>
        <p:txBody>
          <a:bodyPr lIns="0" tIns="0" rIns="0" bIns="0"/>
          <a:lstStyle>
            <a:lvl1pPr algn="ctr">
              <a:defRPr sz="1078">
                <a:solidFill>
                  <a:schemeClr val="accent4"/>
                </a:solidFill>
                <a:latin typeface="Segoe Pro" panose="020B0502040504020203" pitchFamily="34" charset="0"/>
              </a:defRPr>
            </a:lvl1pPr>
          </a:lstStyle>
          <a:p>
            <a:pPr defTabSz="1184575"/>
            <a:fld id="{63863B58-CBB8-49E9-BA96-0A2E095CB188}" type="slidenum">
              <a:rPr lang="en-US" smtClean="0">
                <a:solidFill>
                  <a:srgbClr val="8CC600"/>
                </a:solidFill>
              </a:rPr>
              <a:pPr defTabSz="1184575"/>
              <a:t>‹#›</a:t>
            </a:fld>
            <a:endParaRPr lang="en-US" dirty="0">
              <a:solidFill>
                <a:srgbClr val="8CC600"/>
              </a:solidFill>
            </a:endParaRPr>
          </a:p>
        </p:txBody>
      </p:sp>
      <p:sp>
        <p:nvSpPr>
          <p:cNvPr id="4" name="Text Placeholder 3"/>
          <p:cNvSpPr>
            <a:spLocks noGrp="1"/>
          </p:cNvSpPr>
          <p:nvPr>
            <p:ph type="body" sz="quarter" idx="13"/>
          </p:nvPr>
        </p:nvSpPr>
        <p:spPr>
          <a:xfrm>
            <a:off x="269239" y="1187620"/>
            <a:ext cx="5378549" cy="1255472"/>
          </a:xfrm>
        </p:spPr>
        <p:txBody>
          <a:bodyPr lIns="182880" tIns="182880" rIns="182880" bIns="182880"/>
          <a:lstStyle/>
          <a:p>
            <a:pPr lvl="0"/>
            <a:r>
              <a:rPr lang="en-US" dirty="0" smtClean="0"/>
              <a:t>Click to edit Master text styles</a:t>
            </a:r>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3066415291"/>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ue Color Block (R)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userDrawn="1"/>
        </p:nvSpPr>
        <p:spPr>
          <a:xfrm>
            <a:off x="6095688" y="1806"/>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a:solidFill>
                <a:srgbClr val="FFFFFF"/>
              </a:solidFill>
            </a:endParaRPr>
          </a:p>
        </p:txBody>
      </p:sp>
      <p:sp>
        <p:nvSpPr>
          <p:cNvPr id="10" name="Rectangle 9"/>
          <p:cNvSpPr/>
          <p:nvPr userDrawn="1"/>
        </p:nvSpPr>
        <p:spPr>
          <a:xfrm>
            <a:off x="0" y="0"/>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a:solidFill>
                <a:srgbClr val="FFFFFF"/>
              </a:solidFill>
            </a:endParaRPr>
          </a:p>
        </p:txBody>
      </p:sp>
      <p:sp>
        <p:nvSpPr>
          <p:cNvPr id="11" name="Rectangle 10"/>
          <p:cNvSpPr/>
          <p:nvPr userDrawn="1"/>
        </p:nvSpPr>
        <p:spPr>
          <a:xfrm>
            <a:off x="7261339" y="-964057"/>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dirty="0">
              <a:solidFill>
                <a:srgbClr val="FFFFFF"/>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a:solidFill>
                <a:srgbClr val="FFFFFF"/>
              </a:solidFill>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503421" y="6614872"/>
            <a:ext cx="865062" cy="18889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a:prstGeom prst="rect">
            <a:avLst/>
          </a:prstGeom>
        </p:spPr>
        <p:txBody>
          <a:bodyPr lIns="0" tIns="0" rIns="0" bIns="0"/>
          <a:lstStyle>
            <a:lvl1pPr algn="ctr">
              <a:defRPr sz="1078">
                <a:solidFill>
                  <a:schemeClr val="accent4"/>
                </a:solidFill>
                <a:latin typeface="Segoe Pro" panose="020B0502040504020203" pitchFamily="34" charset="0"/>
              </a:defRPr>
            </a:lvl1pPr>
          </a:lstStyle>
          <a:p>
            <a:pPr defTabSz="1184575"/>
            <a:fld id="{63863B58-CBB8-49E9-BA96-0A2E095CB188}" type="slidenum">
              <a:rPr lang="en-US" smtClean="0">
                <a:solidFill>
                  <a:srgbClr val="8CC600"/>
                </a:solidFill>
              </a:rPr>
              <a:pPr defTabSz="1184575"/>
              <a:t>‹#›</a:t>
            </a:fld>
            <a:endParaRPr lang="en-US" dirty="0">
              <a:solidFill>
                <a:srgbClr val="8CC600"/>
              </a:solidFill>
            </a:endParaRPr>
          </a:p>
        </p:txBody>
      </p:sp>
      <p:sp>
        <p:nvSpPr>
          <p:cNvPr id="4" name="Text Placeholder 3"/>
          <p:cNvSpPr>
            <a:spLocks noGrp="1"/>
          </p:cNvSpPr>
          <p:nvPr>
            <p:ph type="body" sz="quarter" idx="13"/>
          </p:nvPr>
        </p:nvSpPr>
        <p:spPr>
          <a:xfrm>
            <a:off x="269239" y="1187620"/>
            <a:ext cx="5378549" cy="1255472"/>
          </a:xfrm>
        </p:spPr>
        <p:txBody>
          <a:bodyPr lIns="182880" tIns="182880" rIns="182880" bIns="182880"/>
          <a:lstStyle/>
          <a:p>
            <a:pPr lvl="0"/>
            <a:r>
              <a:rPr lang="en-US" dirty="0" smtClean="0"/>
              <a:t>Click to edit Master text styles</a:t>
            </a:r>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314917149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Green Color Block (L)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a:prstGeom prst="rect">
            <a:avLst/>
          </a:prstGeom>
        </p:spPr>
        <p:txBody>
          <a:bodyPr lIns="0" tIns="0" rIns="0" bIns="0"/>
          <a:lstStyle>
            <a:lvl1pPr algn="ctr">
              <a:defRPr sz="1078">
                <a:solidFill>
                  <a:schemeClr val="bg1"/>
                </a:solidFill>
                <a:latin typeface="Segoe Pro" panose="020B0502040504020203" pitchFamily="34" charset="0"/>
              </a:defRPr>
            </a:lvl1pPr>
          </a:lstStyle>
          <a:p>
            <a:pPr defTabSz="1184575"/>
            <a:fld id="{63863B58-CBB8-49E9-BA96-0A2E095CB188}" type="slidenum">
              <a:rPr lang="en-US" smtClean="0">
                <a:solidFill>
                  <a:prstClr val="white"/>
                </a:solidFill>
              </a:rPr>
              <a:pPr defTabSz="1184575"/>
              <a:t>‹#›</a:t>
            </a:fld>
            <a:endParaRPr lang="en-US" dirty="0">
              <a:solidFill>
                <a:prstClr val="white"/>
              </a:solidFill>
            </a:endParaRPr>
          </a:p>
        </p:txBody>
      </p:sp>
      <p:sp>
        <p:nvSpPr>
          <p:cNvPr id="9" name="Rectangle 8"/>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a:solidFill>
                <a:srgbClr val="FFFFFF"/>
              </a:solidFill>
            </a:endParaRPr>
          </a:p>
        </p:txBody>
      </p:sp>
      <p:sp>
        <p:nvSpPr>
          <p:cNvPr id="10" name="Rectangle 9"/>
          <p:cNvSpPr/>
          <p:nvPr userDrawn="1"/>
        </p:nvSpPr>
        <p:spPr>
          <a:xfrm>
            <a:off x="6095688" y="1"/>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a:solidFill>
                <a:srgbClr val="FFFFFF"/>
              </a:solidFill>
            </a:endParaRPr>
          </a:p>
        </p:txBody>
      </p:sp>
      <p:sp>
        <p:nvSpPr>
          <p:cNvPr id="4" name="Text Placeholder 3"/>
          <p:cNvSpPr>
            <a:spLocks noGrp="1"/>
          </p:cNvSpPr>
          <p:nvPr>
            <p:ph type="body" sz="quarter" idx="13"/>
          </p:nvPr>
        </p:nvSpPr>
        <p:spPr>
          <a:xfrm>
            <a:off x="6544213" y="1187620"/>
            <a:ext cx="5378549" cy="1255472"/>
          </a:xfrm>
        </p:spPr>
        <p:txBody>
          <a:bodyPr lIns="182880" tIns="182880" rIns="182880" bIns="182880"/>
          <a:lstStyle/>
          <a:p>
            <a:pPr lvl="0"/>
            <a:r>
              <a:rPr lang="en-US" dirty="0" smtClean="0"/>
              <a:t>Click to edit Master text styles</a:t>
            </a:r>
          </a:p>
        </p:txBody>
      </p:sp>
      <p:sp>
        <p:nvSpPr>
          <p:cNvPr id="11" name="Rectangle 10"/>
          <p:cNvSpPr/>
          <p:nvPr userDrawn="1"/>
        </p:nvSpPr>
        <p:spPr>
          <a:xfrm>
            <a:off x="0" y="0"/>
            <a:ext cx="6095688" cy="68598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dirty="0">
              <a:solidFill>
                <a:srgbClr val="FFFFFF"/>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Rectangle 12"/>
          <p:cNvSpPr/>
          <p:nvPr userDrawn="1"/>
        </p:nvSpPr>
        <p:spPr>
          <a:xfrm>
            <a:off x="0" y="0"/>
            <a:ext cx="6095688" cy="6859805"/>
          </a:xfrm>
          <a:prstGeom prst="rect">
            <a:avLst/>
          </a:prstGeom>
          <a:blipFill dpi="0" rotWithShape="1">
            <a:blip r:embed="rId5">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dirty="0">
              <a:solidFill>
                <a:srgbClr val="FFFFFF"/>
              </a:solidFill>
            </a:endParaRPr>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endParaRPr lang="en-US" dirty="0"/>
          </a:p>
        </p:txBody>
      </p:sp>
      <p:pic>
        <p:nvPicPr>
          <p:cNvPr id="12" name="Picture 11" descr="Main Logo.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216270015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Green Color Block (R)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userDrawn="1"/>
        </p:nvSpPr>
        <p:spPr>
          <a:xfrm>
            <a:off x="6095688" y="1806"/>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a:solidFill>
                <a:srgbClr val="FFFFFF"/>
              </a:solidFill>
            </a:endParaRPr>
          </a:p>
        </p:txBody>
      </p:sp>
      <p:sp>
        <p:nvSpPr>
          <p:cNvPr id="10" name="Rectangle 9"/>
          <p:cNvSpPr/>
          <p:nvPr userDrawn="1"/>
        </p:nvSpPr>
        <p:spPr>
          <a:xfrm>
            <a:off x="0" y="0"/>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a:solidFill>
                <a:srgbClr val="FFFFFF"/>
              </a:solidFill>
            </a:endParaRPr>
          </a:p>
        </p:txBody>
      </p:sp>
      <p:sp>
        <p:nvSpPr>
          <p:cNvPr id="11" name="Rectangle 10"/>
          <p:cNvSpPr/>
          <p:nvPr userDrawn="1"/>
        </p:nvSpPr>
        <p:spPr>
          <a:xfrm>
            <a:off x="6096313" y="-1805"/>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dirty="0">
              <a:solidFill>
                <a:srgbClr val="FFFFFF"/>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a:solidFill>
                <a:srgbClr val="FFFFFF"/>
              </a:solidFill>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503421" y="6614872"/>
            <a:ext cx="865062" cy="18889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a:prstGeom prst="rect">
            <a:avLst/>
          </a:prstGeom>
        </p:spPr>
        <p:txBody>
          <a:bodyPr lIns="0" tIns="0" rIns="0" bIns="0"/>
          <a:lstStyle>
            <a:lvl1pPr algn="ctr">
              <a:defRPr sz="1078">
                <a:solidFill>
                  <a:schemeClr val="accent4"/>
                </a:solidFill>
                <a:latin typeface="Segoe Pro" panose="020B0502040504020203" pitchFamily="34" charset="0"/>
              </a:defRPr>
            </a:lvl1pPr>
          </a:lstStyle>
          <a:p>
            <a:pPr defTabSz="1184575"/>
            <a:fld id="{63863B58-CBB8-49E9-BA96-0A2E095CB188}" type="slidenum">
              <a:rPr lang="en-US" smtClean="0">
                <a:solidFill>
                  <a:srgbClr val="8CC600"/>
                </a:solidFill>
              </a:rPr>
              <a:pPr defTabSz="1184575"/>
              <a:t>‹#›</a:t>
            </a:fld>
            <a:endParaRPr lang="en-US" dirty="0">
              <a:solidFill>
                <a:srgbClr val="8CC600"/>
              </a:solidFill>
            </a:endParaRPr>
          </a:p>
        </p:txBody>
      </p:sp>
      <p:sp>
        <p:nvSpPr>
          <p:cNvPr id="4" name="Text Placeholder 3"/>
          <p:cNvSpPr>
            <a:spLocks noGrp="1"/>
          </p:cNvSpPr>
          <p:nvPr>
            <p:ph type="body" sz="quarter" idx="13"/>
          </p:nvPr>
        </p:nvSpPr>
        <p:spPr>
          <a:xfrm>
            <a:off x="269239" y="1187620"/>
            <a:ext cx="5378549" cy="1255472"/>
          </a:xfrm>
        </p:spPr>
        <p:txBody>
          <a:bodyPr lIns="182880" tIns="182880" rIns="182880" bIns="182880"/>
          <a:lstStyle/>
          <a:p>
            <a:pPr lvl="0"/>
            <a:r>
              <a:rPr lang="en-US" dirty="0" smtClean="0"/>
              <a:t>Click to edit Master text styles</a:t>
            </a:r>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420328206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127997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Red Color Block (L) and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a:prstGeom prst="rect">
            <a:avLst/>
          </a:prstGeom>
        </p:spPr>
        <p:txBody>
          <a:bodyPr lIns="0" tIns="0" rIns="0" bIns="0"/>
          <a:lstStyle>
            <a:lvl1pPr algn="ctr">
              <a:defRPr sz="1078">
                <a:solidFill>
                  <a:schemeClr val="bg1"/>
                </a:solidFill>
                <a:latin typeface="Segoe Pro" panose="020B0502040504020203" pitchFamily="34" charset="0"/>
              </a:defRPr>
            </a:lvl1pPr>
          </a:lstStyle>
          <a:p>
            <a:pPr defTabSz="1184575"/>
            <a:fld id="{63863B58-CBB8-49E9-BA96-0A2E095CB188}" type="slidenum">
              <a:rPr lang="en-US" smtClean="0">
                <a:solidFill>
                  <a:prstClr val="white"/>
                </a:solidFill>
              </a:rPr>
              <a:pPr defTabSz="1184575"/>
              <a:t>‹#›</a:t>
            </a:fld>
            <a:endParaRPr lang="en-US" dirty="0">
              <a:solidFill>
                <a:prstClr val="white"/>
              </a:solidFill>
            </a:endParaRPr>
          </a:p>
        </p:txBody>
      </p:sp>
      <p:sp>
        <p:nvSpPr>
          <p:cNvPr id="9" name="Rectangle 8"/>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a:solidFill>
                <a:srgbClr val="FFFFFF"/>
              </a:solidFill>
            </a:endParaRPr>
          </a:p>
        </p:txBody>
      </p:sp>
      <p:sp>
        <p:nvSpPr>
          <p:cNvPr id="11" name="Rectangle 10"/>
          <p:cNvSpPr/>
          <p:nvPr userDrawn="1"/>
        </p:nvSpPr>
        <p:spPr>
          <a:xfrm>
            <a:off x="0" y="0"/>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dirty="0">
              <a:solidFill>
                <a:srgbClr val="FFFFFF"/>
              </a:solidFill>
            </a:endParaRPr>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Picture Placeholder 11"/>
          <p:cNvSpPr>
            <a:spLocks noGrp="1"/>
          </p:cNvSpPr>
          <p:nvPr>
            <p:ph type="pic" sz="quarter" idx="13" hasCustomPrompt="1"/>
          </p:nvPr>
        </p:nvSpPr>
        <p:spPr>
          <a:xfrm>
            <a:off x="6093368" y="3209022"/>
            <a:ext cx="6096000" cy="443070"/>
          </a:xfrm>
        </p:spPr>
        <p:txBody>
          <a:bodyPr anchor="ctr"/>
          <a:lstStyle>
            <a:lvl1pPr algn="ctr">
              <a:defRPr/>
            </a:lvl1pPr>
          </a:lstStyle>
          <a:p>
            <a:r>
              <a:rPr lang="en-US" dirty="0" smtClean="0"/>
              <a:t>Click to add image</a:t>
            </a:r>
            <a:endParaRPr lang="en-US" dirty="0"/>
          </a:p>
        </p:txBody>
      </p:sp>
      <p:pic>
        <p:nvPicPr>
          <p:cNvPr id="10" name="Picture 9" descr="Main Logo.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46230266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Red Color Block (R) and Photo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userDrawn="1"/>
        </p:nvSpPr>
        <p:spPr>
          <a:xfrm>
            <a:off x="6095688" y="1806"/>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a:solidFill>
                <a:srgbClr val="FFFFFF"/>
              </a:solidFill>
            </a:endParaRPr>
          </a:p>
        </p:txBody>
      </p:sp>
      <p:sp>
        <p:nvSpPr>
          <p:cNvPr id="11" name="Rectangle 10"/>
          <p:cNvSpPr/>
          <p:nvPr userDrawn="1"/>
        </p:nvSpPr>
        <p:spPr>
          <a:xfrm>
            <a:off x="6096313" y="-1805"/>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dirty="0">
              <a:solidFill>
                <a:srgbClr val="FFFFFF"/>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a:solidFill>
                <a:srgbClr val="FFFFFF"/>
              </a:solidFill>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503421" y="6614872"/>
            <a:ext cx="865062" cy="18889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a:prstGeom prst="rect">
            <a:avLst/>
          </a:prstGeom>
        </p:spPr>
        <p:txBody>
          <a:bodyPr lIns="0" tIns="0" rIns="0" bIns="0"/>
          <a:lstStyle>
            <a:lvl1pPr algn="ctr">
              <a:defRPr sz="1078">
                <a:solidFill>
                  <a:schemeClr val="accent4"/>
                </a:solidFill>
                <a:latin typeface="Segoe Pro" panose="020B0502040504020203" pitchFamily="34" charset="0"/>
              </a:defRPr>
            </a:lvl1pPr>
          </a:lstStyle>
          <a:p>
            <a:pPr defTabSz="1184575"/>
            <a:fld id="{63863B58-CBB8-49E9-BA96-0A2E095CB188}" type="slidenum">
              <a:rPr lang="en-US" smtClean="0">
                <a:solidFill>
                  <a:srgbClr val="8CC600"/>
                </a:solidFill>
              </a:rPr>
              <a:pPr defTabSz="1184575"/>
              <a:t>‹#›</a:t>
            </a:fld>
            <a:endParaRPr lang="en-US" dirty="0">
              <a:solidFill>
                <a:srgbClr val="8CC600"/>
              </a:solidFill>
            </a:endParaRPr>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endParaRPr lang="en-US" dirty="0"/>
          </a:p>
        </p:txBody>
      </p:sp>
      <p:sp>
        <p:nvSpPr>
          <p:cNvPr id="5" name="Picture Placeholder 4"/>
          <p:cNvSpPr>
            <a:spLocks noGrp="1"/>
          </p:cNvSpPr>
          <p:nvPr>
            <p:ph type="pic" sz="quarter" idx="13" hasCustomPrompt="1"/>
          </p:nvPr>
        </p:nvSpPr>
        <p:spPr>
          <a:xfrm>
            <a:off x="0" y="3205908"/>
            <a:ext cx="6096000" cy="443070"/>
          </a:xfrm>
        </p:spPr>
        <p:txBody>
          <a:bodyPr anchor="ctr"/>
          <a:lstStyle>
            <a:lvl1pPr algn="ctr">
              <a:defRPr/>
            </a:lvl1pPr>
          </a:lstStyle>
          <a:p>
            <a:r>
              <a:rPr lang="en-US" dirty="0" smtClean="0"/>
              <a:t>Click to insert image</a:t>
            </a:r>
            <a:endParaRPr lang="en-US" dirty="0"/>
          </a:p>
        </p:txBody>
      </p:sp>
    </p:spTree>
    <p:extLst>
      <p:ext uri="{BB962C8B-B14F-4D97-AF65-F5344CB8AC3E}">
        <p14:creationId xmlns:p14="http://schemas.microsoft.com/office/powerpoint/2010/main" val="247249833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Red Color Block (L) and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a:prstGeom prst="rect">
            <a:avLst/>
          </a:prstGeom>
        </p:spPr>
        <p:txBody>
          <a:bodyPr lIns="0" tIns="0" rIns="0" bIns="0"/>
          <a:lstStyle>
            <a:lvl1pPr algn="ctr">
              <a:defRPr sz="1078">
                <a:solidFill>
                  <a:schemeClr val="bg1"/>
                </a:solidFill>
                <a:latin typeface="Segoe Pro" panose="020B0502040504020203" pitchFamily="34" charset="0"/>
              </a:defRPr>
            </a:lvl1pPr>
          </a:lstStyle>
          <a:p>
            <a:pPr defTabSz="1184575"/>
            <a:fld id="{63863B58-CBB8-49E9-BA96-0A2E095CB188}" type="slidenum">
              <a:rPr lang="en-US" smtClean="0">
                <a:solidFill>
                  <a:prstClr val="white"/>
                </a:solidFill>
              </a:rPr>
              <a:pPr defTabSz="1184575"/>
              <a:t>‹#›</a:t>
            </a:fld>
            <a:endParaRPr lang="en-US" dirty="0">
              <a:solidFill>
                <a:prstClr val="white"/>
              </a:solidFill>
            </a:endParaRPr>
          </a:p>
        </p:txBody>
      </p:sp>
      <p:sp>
        <p:nvSpPr>
          <p:cNvPr id="9" name="Rectangle 8"/>
          <p:cNvSpPr/>
          <p:nvPr userDrawn="1"/>
        </p:nvSpPr>
        <p:spPr>
          <a:xfrm>
            <a:off x="0" y="0"/>
            <a:ext cx="6096000" cy="6858000"/>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a:solidFill>
                <a:srgbClr val="FFFFFF"/>
              </a:solidFill>
            </a:endParaRPr>
          </a:p>
        </p:txBody>
      </p:sp>
      <p:sp>
        <p:nvSpPr>
          <p:cNvPr id="11" name="Rectangle 10"/>
          <p:cNvSpPr/>
          <p:nvPr userDrawn="1"/>
        </p:nvSpPr>
        <p:spPr>
          <a:xfrm>
            <a:off x="2632" y="16651"/>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dirty="0">
              <a:solidFill>
                <a:srgbClr val="FFFFFF"/>
              </a:solidFill>
            </a:endParaRPr>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Picture Placeholder 11"/>
          <p:cNvSpPr>
            <a:spLocks noGrp="1"/>
          </p:cNvSpPr>
          <p:nvPr>
            <p:ph type="pic" sz="quarter" idx="13" hasCustomPrompt="1"/>
          </p:nvPr>
        </p:nvSpPr>
        <p:spPr>
          <a:xfrm>
            <a:off x="6093368" y="3209022"/>
            <a:ext cx="6096000" cy="443070"/>
          </a:xfrm>
        </p:spPr>
        <p:txBody>
          <a:bodyPr anchor="ctr"/>
          <a:lstStyle>
            <a:lvl1pPr algn="ctr">
              <a:defRPr/>
            </a:lvl1pPr>
          </a:lstStyle>
          <a:p>
            <a:r>
              <a:rPr lang="en-US" dirty="0" smtClean="0"/>
              <a:t>Click to add image</a:t>
            </a:r>
            <a:endParaRPr lang="en-US" dirty="0"/>
          </a:p>
        </p:txBody>
      </p:sp>
      <p:pic>
        <p:nvPicPr>
          <p:cNvPr id="10" name="Picture 9" descr="Main Logo.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344602011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Red Color Block (R) and Photo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userDrawn="1"/>
        </p:nvSpPr>
        <p:spPr>
          <a:xfrm>
            <a:off x="6095688" y="1806"/>
            <a:ext cx="6096000" cy="6858000"/>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a:solidFill>
                <a:srgbClr val="FFFFFF"/>
              </a:solidFill>
            </a:endParaRPr>
          </a:p>
        </p:txBody>
      </p:sp>
      <p:sp>
        <p:nvSpPr>
          <p:cNvPr id="11" name="Rectangle 10"/>
          <p:cNvSpPr/>
          <p:nvPr userDrawn="1"/>
        </p:nvSpPr>
        <p:spPr>
          <a:xfrm>
            <a:off x="6126204" y="12229"/>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dirty="0">
              <a:solidFill>
                <a:srgbClr val="FFFFFF"/>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a:solidFill>
                <a:srgbClr val="FFFFFF"/>
              </a:solidFill>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503421" y="6614872"/>
            <a:ext cx="865062" cy="18889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a:prstGeom prst="rect">
            <a:avLst/>
          </a:prstGeom>
        </p:spPr>
        <p:txBody>
          <a:bodyPr lIns="0" tIns="0" rIns="0" bIns="0"/>
          <a:lstStyle>
            <a:lvl1pPr algn="ctr">
              <a:defRPr sz="1078">
                <a:solidFill>
                  <a:schemeClr val="accent4"/>
                </a:solidFill>
                <a:latin typeface="Segoe Pro" panose="020B0502040504020203" pitchFamily="34" charset="0"/>
              </a:defRPr>
            </a:lvl1pPr>
          </a:lstStyle>
          <a:p>
            <a:pPr defTabSz="1184575"/>
            <a:fld id="{63863B58-CBB8-49E9-BA96-0A2E095CB188}" type="slidenum">
              <a:rPr lang="en-US" smtClean="0">
                <a:solidFill>
                  <a:srgbClr val="8CC600"/>
                </a:solidFill>
              </a:rPr>
              <a:pPr defTabSz="1184575"/>
              <a:t>‹#›</a:t>
            </a:fld>
            <a:endParaRPr lang="en-US" dirty="0">
              <a:solidFill>
                <a:srgbClr val="8CC600"/>
              </a:solidFill>
            </a:endParaRPr>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endParaRPr lang="en-US" dirty="0"/>
          </a:p>
        </p:txBody>
      </p:sp>
      <p:sp>
        <p:nvSpPr>
          <p:cNvPr id="5" name="Picture Placeholder 4"/>
          <p:cNvSpPr>
            <a:spLocks noGrp="1"/>
          </p:cNvSpPr>
          <p:nvPr>
            <p:ph type="pic" sz="quarter" idx="13" hasCustomPrompt="1"/>
          </p:nvPr>
        </p:nvSpPr>
        <p:spPr>
          <a:xfrm>
            <a:off x="0" y="3205908"/>
            <a:ext cx="6096000" cy="443070"/>
          </a:xfrm>
        </p:spPr>
        <p:txBody>
          <a:bodyPr anchor="ctr"/>
          <a:lstStyle>
            <a:lvl1pPr algn="ctr">
              <a:defRPr/>
            </a:lvl1pPr>
          </a:lstStyle>
          <a:p>
            <a:r>
              <a:rPr lang="en-US" dirty="0" smtClean="0"/>
              <a:t>Click to insert image</a:t>
            </a:r>
            <a:endParaRPr lang="en-US" dirty="0"/>
          </a:p>
        </p:txBody>
      </p:sp>
    </p:spTree>
    <p:extLst>
      <p:ext uri="{BB962C8B-B14F-4D97-AF65-F5344CB8AC3E}">
        <p14:creationId xmlns:p14="http://schemas.microsoft.com/office/powerpoint/2010/main" val="154043837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ue Color Block (L) and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a:prstGeom prst="rect">
            <a:avLst/>
          </a:prstGeom>
        </p:spPr>
        <p:txBody>
          <a:bodyPr lIns="0" tIns="0" rIns="0" bIns="0"/>
          <a:lstStyle>
            <a:lvl1pPr algn="ctr">
              <a:defRPr sz="1078">
                <a:solidFill>
                  <a:schemeClr val="bg1"/>
                </a:solidFill>
                <a:latin typeface="Segoe Pro" panose="020B0502040504020203" pitchFamily="34" charset="0"/>
              </a:defRPr>
            </a:lvl1pPr>
          </a:lstStyle>
          <a:p>
            <a:pPr defTabSz="1184575"/>
            <a:fld id="{63863B58-CBB8-49E9-BA96-0A2E095CB188}" type="slidenum">
              <a:rPr lang="en-US" smtClean="0">
                <a:solidFill>
                  <a:prstClr val="white"/>
                </a:solidFill>
              </a:rPr>
              <a:pPr defTabSz="1184575"/>
              <a:t>‹#›</a:t>
            </a:fld>
            <a:endParaRPr lang="en-US" dirty="0">
              <a:solidFill>
                <a:prstClr val="white"/>
              </a:solidFill>
            </a:endParaRPr>
          </a:p>
        </p:txBody>
      </p:sp>
      <p:sp>
        <p:nvSpPr>
          <p:cNvPr id="9" name="Rectangle 8"/>
          <p:cNvSpPr/>
          <p:nvPr userDrawn="1"/>
        </p:nvSpPr>
        <p:spPr>
          <a:xfrm>
            <a:off x="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a:solidFill>
                <a:srgbClr val="FFFFFF"/>
              </a:solidFill>
            </a:endParaRPr>
          </a:p>
        </p:txBody>
      </p:sp>
      <p:sp>
        <p:nvSpPr>
          <p:cNvPr id="11" name="Rectangle 10"/>
          <p:cNvSpPr/>
          <p:nvPr userDrawn="1"/>
        </p:nvSpPr>
        <p:spPr>
          <a:xfrm>
            <a:off x="0" y="0"/>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dirty="0">
              <a:solidFill>
                <a:srgbClr val="FFFFFF"/>
              </a:solidFill>
            </a:endParaRPr>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Picture Placeholder 11"/>
          <p:cNvSpPr>
            <a:spLocks noGrp="1"/>
          </p:cNvSpPr>
          <p:nvPr>
            <p:ph type="pic" sz="quarter" idx="13" hasCustomPrompt="1"/>
          </p:nvPr>
        </p:nvSpPr>
        <p:spPr>
          <a:xfrm>
            <a:off x="6093368" y="3209022"/>
            <a:ext cx="6096000" cy="443070"/>
          </a:xfrm>
        </p:spPr>
        <p:txBody>
          <a:bodyPr anchor="ctr"/>
          <a:lstStyle>
            <a:lvl1pPr algn="ctr">
              <a:defRPr/>
            </a:lvl1pPr>
          </a:lstStyle>
          <a:p>
            <a:r>
              <a:rPr lang="en-US" dirty="0" smtClean="0"/>
              <a:t>Click to add image</a:t>
            </a:r>
            <a:endParaRPr lang="en-US" dirty="0"/>
          </a:p>
        </p:txBody>
      </p:sp>
      <p:pic>
        <p:nvPicPr>
          <p:cNvPr id="10" name="Picture 9" descr="Main Logo.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142438037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ue Color Block (R) and Photo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userDrawn="1"/>
        </p:nvSpPr>
        <p:spPr>
          <a:xfrm>
            <a:off x="6096001"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a:solidFill>
                <a:srgbClr val="FFFFFF"/>
              </a:solidFill>
            </a:endParaRPr>
          </a:p>
        </p:txBody>
      </p:sp>
      <p:sp>
        <p:nvSpPr>
          <p:cNvPr id="11" name="Rectangle 10"/>
          <p:cNvSpPr/>
          <p:nvPr userDrawn="1"/>
        </p:nvSpPr>
        <p:spPr>
          <a:xfrm>
            <a:off x="6096313" y="-1805"/>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dirty="0">
              <a:solidFill>
                <a:srgbClr val="FFFFFF"/>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a:solidFill>
                <a:srgbClr val="FFFFFF"/>
              </a:solidFill>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503421" y="6614872"/>
            <a:ext cx="865062" cy="18889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a:prstGeom prst="rect">
            <a:avLst/>
          </a:prstGeom>
        </p:spPr>
        <p:txBody>
          <a:bodyPr lIns="0" tIns="0" rIns="0" bIns="0"/>
          <a:lstStyle>
            <a:lvl1pPr algn="ctr">
              <a:defRPr sz="1078">
                <a:solidFill>
                  <a:schemeClr val="accent4"/>
                </a:solidFill>
                <a:latin typeface="Segoe Pro" panose="020B0502040504020203" pitchFamily="34" charset="0"/>
              </a:defRPr>
            </a:lvl1pPr>
          </a:lstStyle>
          <a:p>
            <a:pPr defTabSz="1184575"/>
            <a:fld id="{63863B58-CBB8-49E9-BA96-0A2E095CB188}" type="slidenum">
              <a:rPr lang="en-US" smtClean="0">
                <a:solidFill>
                  <a:srgbClr val="8CC600"/>
                </a:solidFill>
              </a:rPr>
              <a:pPr defTabSz="1184575"/>
              <a:t>‹#›</a:t>
            </a:fld>
            <a:endParaRPr lang="en-US" dirty="0">
              <a:solidFill>
                <a:srgbClr val="8CC600"/>
              </a:solidFill>
            </a:endParaRPr>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endParaRPr lang="en-US" dirty="0"/>
          </a:p>
        </p:txBody>
      </p:sp>
      <p:sp>
        <p:nvSpPr>
          <p:cNvPr id="5" name="Picture Placeholder 4"/>
          <p:cNvSpPr>
            <a:spLocks noGrp="1"/>
          </p:cNvSpPr>
          <p:nvPr>
            <p:ph type="pic" sz="quarter" idx="13" hasCustomPrompt="1"/>
          </p:nvPr>
        </p:nvSpPr>
        <p:spPr>
          <a:xfrm>
            <a:off x="0" y="3205908"/>
            <a:ext cx="6096000" cy="443070"/>
          </a:xfrm>
        </p:spPr>
        <p:txBody>
          <a:bodyPr anchor="ctr"/>
          <a:lstStyle>
            <a:lvl1pPr algn="ctr">
              <a:defRPr/>
            </a:lvl1pPr>
          </a:lstStyle>
          <a:p>
            <a:r>
              <a:rPr lang="en-US" dirty="0" smtClean="0"/>
              <a:t>Click to insert image</a:t>
            </a:r>
            <a:endParaRPr lang="en-US" dirty="0"/>
          </a:p>
        </p:txBody>
      </p:sp>
    </p:spTree>
    <p:extLst>
      <p:ext uri="{BB962C8B-B14F-4D97-AF65-F5344CB8AC3E}">
        <p14:creationId xmlns:p14="http://schemas.microsoft.com/office/powerpoint/2010/main" val="371943095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Green Color Block (L) and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a:prstGeom prst="rect">
            <a:avLst/>
          </a:prstGeom>
        </p:spPr>
        <p:txBody>
          <a:bodyPr lIns="0" tIns="0" rIns="0" bIns="0"/>
          <a:lstStyle>
            <a:lvl1pPr algn="ctr">
              <a:defRPr sz="1078">
                <a:solidFill>
                  <a:schemeClr val="bg1"/>
                </a:solidFill>
                <a:latin typeface="Segoe Pro" panose="020B0502040504020203" pitchFamily="34" charset="0"/>
              </a:defRPr>
            </a:lvl1pPr>
          </a:lstStyle>
          <a:p>
            <a:pPr defTabSz="1184575"/>
            <a:fld id="{63863B58-CBB8-49E9-BA96-0A2E095CB188}" type="slidenum">
              <a:rPr lang="en-US" smtClean="0">
                <a:solidFill>
                  <a:prstClr val="white"/>
                </a:solidFill>
              </a:rPr>
              <a:pPr defTabSz="1184575"/>
              <a:t>‹#›</a:t>
            </a:fld>
            <a:endParaRPr lang="en-US" dirty="0">
              <a:solidFill>
                <a:prstClr val="white"/>
              </a:solidFill>
            </a:endParaRPr>
          </a:p>
        </p:txBody>
      </p:sp>
      <p:sp>
        <p:nvSpPr>
          <p:cNvPr id="9" name="Rectangle 8"/>
          <p:cNvSpPr/>
          <p:nvPr userDrawn="1"/>
        </p:nvSpPr>
        <p:spPr>
          <a:xfrm>
            <a:off x="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a:solidFill>
                <a:srgbClr val="FFFFFF"/>
              </a:solidFill>
            </a:endParaRPr>
          </a:p>
        </p:txBody>
      </p:sp>
      <p:sp>
        <p:nvSpPr>
          <p:cNvPr id="11" name="Rectangle 10"/>
          <p:cNvSpPr/>
          <p:nvPr userDrawn="1"/>
        </p:nvSpPr>
        <p:spPr>
          <a:xfrm>
            <a:off x="0" y="0"/>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dirty="0">
              <a:solidFill>
                <a:srgbClr val="FFFFFF"/>
              </a:solidFill>
            </a:endParaRPr>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Picture Placeholder 11"/>
          <p:cNvSpPr>
            <a:spLocks noGrp="1"/>
          </p:cNvSpPr>
          <p:nvPr>
            <p:ph type="pic" sz="quarter" idx="13" hasCustomPrompt="1"/>
          </p:nvPr>
        </p:nvSpPr>
        <p:spPr>
          <a:xfrm>
            <a:off x="6093368" y="3205908"/>
            <a:ext cx="6096000" cy="443070"/>
          </a:xfrm>
        </p:spPr>
        <p:txBody>
          <a:bodyPr anchor="ctr"/>
          <a:lstStyle>
            <a:lvl1pPr algn="ctr">
              <a:defRPr/>
            </a:lvl1pPr>
          </a:lstStyle>
          <a:p>
            <a:r>
              <a:rPr lang="en-US" dirty="0" smtClean="0"/>
              <a:t>Click to add image</a:t>
            </a:r>
            <a:endParaRPr lang="en-US" dirty="0"/>
          </a:p>
        </p:txBody>
      </p:sp>
      <p:pic>
        <p:nvPicPr>
          <p:cNvPr id="10" name="Picture 9" descr="Main Logo.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110177110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Green Color Block (R) and Photo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userDrawn="1"/>
        </p:nvSpPr>
        <p:spPr>
          <a:xfrm>
            <a:off x="6096001"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a:solidFill>
                <a:srgbClr val="FFFFFF"/>
              </a:solidFill>
            </a:endParaRPr>
          </a:p>
        </p:txBody>
      </p:sp>
      <p:sp>
        <p:nvSpPr>
          <p:cNvPr id="11" name="Rectangle 10"/>
          <p:cNvSpPr/>
          <p:nvPr userDrawn="1"/>
        </p:nvSpPr>
        <p:spPr>
          <a:xfrm>
            <a:off x="6096313" y="-1805"/>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dirty="0">
              <a:solidFill>
                <a:srgbClr val="FFFFFF"/>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a:solidFill>
                <a:srgbClr val="FFFFFF"/>
              </a:solidFill>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503421" y="6614872"/>
            <a:ext cx="865062" cy="18889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a:prstGeom prst="rect">
            <a:avLst/>
          </a:prstGeom>
        </p:spPr>
        <p:txBody>
          <a:bodyPr lIns="0" tIns="0" rIns="0" bIns="0"/>
          <a:lstStyle>
            <a:lvl1pPr algn="ctr">
              <a:defRPr sz="1078">
                <a:solidFill>
                  <a:schemeClr val="accent4"/>
                </a:solidFill>
                <a:latin typeface="Segoe Pro" panose="020B0502040504020203" pitchFamily="34" charset="0"/>
              </a:defRPr>
            </a:lvl1pPr>
          </a:lstStyle>
          <a:p>
            <a:pPr defTabSz="1184575"/>
            <a:fld id="{63863B58-CBB8-49E9-BA96-0A2E095CB188}" type="slidenum">
              <a:rPr lang="en-US" smtClean="0">
                <a:solidFill>
                  <a:srgbClr val="8CC600"/>
                </a:solidFill>
              </a:rPr>
              <a:pPr defTabSz="1184575"/>
              <a:t>‹#›</a:t>
            </a:fld>
            <a:endParaRPr lang="en-US" dirty="0">
              <a:solidFill>
                <a:srgbClr val="8CC600"/>
              </a:solidFill>
            </a:endParaRPr>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endParaRPr lang="en-US" dirty="0"/>
          </a:p>
        </p:txBody>
      </p:sp>
      <p:sp>
        <p:nvSpPr>
          <p:cNvPr id="5" name="Picture Placeholder 4"/>
          <p:cNvSpPr>
            <a:spLocks noGrp="1"/>
          </p:cNvSpPr>
          <p:nvPr>
            <p:ph type="pic" sz="quarter" idx="13" hasCustomPrompt="1"/>
          </p:nvPr>
        </p:nvSpPr>
        <p:spPr>
          <a:xfrm>
            <a:off x="0" y="3205908"/>
            <a:ext cx="6096000" cy="443070"/>
          </a:xfrm>
        </p:spPr>
        <p:txBody>
          <a:bodyPr anchor="ctr"/>
          <a:lstStyle>
            <a:lvl1pPr algn="ctr">
              <a:defRPr/>
            </a:lvl1pPr>
          </a:lstStyle>
          <a:p>
            <a:r>
              <a:rPr lang="en-US" dirty="0" smtClean="0"/>
              <a:t>Click to insert image</a:t>
            </a:r>
            <a:endParaRPr lang="en-US" dirty="0"/>
          </a:p>
        </p:txBody>
      </p:sp>
    </p:spTree>
    <p:extLst>
      <p:ext uri="{BB962C8B-B14F-4D97-AF65-F5344CB8AC3E}">
        <p14:creationId xmlns:p14="http://schemas.microsoft.com/office/powerpoint/2010/main" val="137001728"/>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hotos &amp; Ti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3" y="-1805"/>
            <a:ext cx="12186734" cy="6861609"/>
          </a:xfrm>
          <a:prstGeom prst="rect">
            <a:avLst/>
          </a:prstGeom>
        </p:spPr>
      </p:pic>
      <p:sp>
        <p:nvSpPr>
          <p:cNvPr id="4" name="Text Placeholder 3"/>
          <p:cNvSpPr>
            <a:spLocks noGrp="1"/>
          </p:cNvSpPr>
          <p:nvPr>
            <p:ph type="body" sz="quarter" idx="15" hasCustomPrompt="1"/>
          </p:nvPr>
        </p:nvSpPr>
        <p:spPr>
          <a:xfrm>
            <a:off x="3854939" y="2084172"/>
            <a:ext cx="3585699" cy="1255472"/>
          </a:xfrm>
          <a:solidFill>
            <a:schemeClr val="accent4"/>
          </a:solidFill>
        </p:spPr>
        <p:txBody>
          <a:bodyPr lIns="182880" tIns="182880" rIns="182880" bIns="18288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text</a:t>
            </a:r>
            <a:endParaRPr lang="en-US" dirty="0"/>
          </a:p>
        </p:txBody>
      </p:sp>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rgbClr val="0D5387"/>
                </a:solidFill>
                <a:latin typeface="Segoe UI Light" pitchFamily="34" charset="0"/>
                <a:ea typeface="Segoe UI" panose="020B0502040204020203" pitchFamily="34" charset="0"/>
                <a:cs typeface="Segoe UI" panose="020B0502040204020203" pitchFamily="34" charset="0"/>
              </a:defRPr>
            </a:lvl1pPr>
          </a:lstStyle>
          <a:p>
            <a:r>
              <a:rPr lang="en-US" dirty="0" smtClean="0"/>
              <a:t>Slide heading goes here</a:t>
            </a:r>
            <a:endParaRPr lang="en-US" dirty="0"/>
          </a:p>
        </p:txBody>
      </p:sp>
      <p:sp>
        <p:nvSpPr>
          <p:cNvPr id="6" name="Slide Number Placeholder 5"/>
          <p:cNvSpPr>
            <a:spLocks noGrp="1"/>
          </p:cNvSpPr>
          <p:nvPr>
            <p:ph type="sldNum" sz="quarter" idx="12"/>
          </p:nvPr>
        </p:nvSpPr>
        <p:spPr>
          <a:xfrm>
            <a:off x="11653523" y="6566931"/>
            <a:ext cx="538477" cy="292874"/>
          </a:xfrm>
          <a:prstGeom prst="rect">
            <a:avLst/>
          </a:prstGeom>
        </p:spPr>
        <p:txBody>
          <a:bodyPr lIns="0" tIns="0" rIns="0" bIns="0"/>
          <a:lstStyle>
            <a:lvl1pPr algn="ctr">
              <a:defRPr sz="1078">
                <a:solidFill>
                  <a:schemeClr val="bg1"/>
                </a:solidFill>
                <a:latin typeface="Segoe Pro" panose="020B0502040504020203" pitchFamily="34" charset="0"/>
              </a:defRPr>
            </a:lvl1pPr>
          </a:lstStyle>
          <a:p>
            <a:pPr defTabSz="1184575"/>
            <a:fld id="{63863B58-CBB8-49E9-BA96-0A2E095CB188}" type="slidenum">
              <a:rPr lang="en-US" smtClean="0">
                <a:solidFill>
                  <a:prstClr val="white"/>
                </a:solidFill>
              </a:rPr>
              <a:pPr defTabSz="1184575"/>
              <a:t>‹#›</a:t>
            </a:fld>
            <a:endParaRPr lang="en-US" dirty="0">
              <a:solidFill>
                <a:prstClr val="white"/>
              </a:solidFill>
            </a:endParaRPr>
          </a:p>
        </p:txBody>
      </p:sp>
      <p:pic>
        <p:nvPicPr>
          <p:cNvPr id="9" name="Picture 2" descr="C:\Users\petern\AppData\Local\Temp\vmware-petern\VMwareDnD\cded05ca\MSFT_logo_rgb_C-Gray.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7" name="Picture Placeholder 6"/>
          <p:cNvSpPr>
            <a:spLocks noGrp="1"/>
          </p:cNvSpPr>
          <p:nvPr>
            <p:ph type="pic" sz="quarter" idx="16" hasCustomPrompt="1"/>
          </p:nvPr>
        </p:nvSpPr>
        <p:spPr>
          <a:xfrm>
            <a:off x="269238" y="2084172"/>
            <a:ext cx="3585699" cy="886140"/>
          </a:xfrm>
        </p:spPr>
        <p:txBody>
          <a:bodyPr/>
          <a:lstStyle>
            <a:lvl1pPr>
              <a:defRPr>
                <a:solidFill>
                  <a:schemeClr val="tx1"/>
                </a:solidFill>
              </a:defRPr>
            </a:lvl1pPr>
          </a:lstStyle>
          <a:p>
            <a:r>
              <a:rPr lang="en-US" dirty="0" smtClean="0"/>
              <a:t>Click to insert picture</a:t>
            </a:r>
            <a:endParaRPr lang="en-US" dirty="0"/>
          </a:p>
        </p:txBody>
      </p:sp>
      <p:sp>
        <p:nvSpPr>
          <p:cNvPr id="15" name="Picture Placeholder 14"/>
          <p:cNvSpPr>
            <a:spLocks noGrp="1"/>
          </p:cNvSpPr>
          <p:nvPr>
            <p:ph type="pic" sz="quarter" idx="17" hasCustomPrompt="1"/>
          </p:nvPr>
        </p:nvSpPr>
        <p:spPr>
          <a:xfrm>
            <a:off x="7444881" y="2084172"/>
            <a:ext cx="3585699" cy="1575431"/>
          </a:xfrm>
        </p:spPr>
        <p:txBody>
          <a:bodyPr/>
          <a:lstStyle>
            <a:lvl1pPr marL="0" marR="0" indent="0" algn="l" defTabSz="1184575" rtl="0" eaLnBrk="1" fontAlgn="auto" latinLnBrk="0" hangingPunct="1">
              <a:lnSpc>
                <a:spcPct val="100000"/>
              </a:lnSpc>
              <a:spcBef>
                <a:spcPct val="20000"/>
              </a:spcBef>
              <a:spcAft>
                <a:spcPts val="0"/>
              </a:spcAft>
              <a:buClrTx/>
              <a:buSzTx/>
              <a:buFontTx/>
              <a:buNone/>
              <a:tabLst/>
              <a:defRPr>
                <a:solidFill>
                  <a:schemeClr val="tx1"/>
                </a:solidFill>
              </a:defRPr>
            </a:lvl1pPr>
          </a:lstStyle>
          <a:p>
            <a:r>
              <a:rPr lang="en-US" dirty="0" smtClean="0"/>
              <a:t>Click to insert picture</a:t>
            </a:r>
          </a:p>
          <a:p>
            <a:endParaRPr lang="en-US" dirty="0"/>
          </a:p>
        </p:txBody>
      </p:sp>
      <p:pic>
        <p:nvPicPr>
          <p:cNvPr id="10" name="Picture 9" descr="Main Logo.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64612670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 Photo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3" y="-1805"/>
            <a:ext cx="12186734" cy="6861609"/>
          </a:xfrm>
          <a:prstGeom prst="rect">
            <a:avLst/>
          </a:prstGeom>
        </p:spPr>
      </p:pic>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rgbClr val="0D5387"/>
                </a:solidFill>
                <a:latin typeface="Segoe UI Light" pitchFamily="34" charset="0"/>
                <a:ea typeface="Segoe UI" panose="020B0502040204020203" pitchFamily="34" charset="0"/>
                <a:cs typeface="Segoe UI" panose="020B0502040204020203" pitchFamily="34" charset="0"/>
              </a:defRPr>
            </a:lvl1pPr>
          </a:lstStyle>
          <a:p>
            <a:r>
              <a:rPr lang="en-US" dirty="0" smtClean="0"/>
              <a:t>Slide heading goes here</a:t>
            </a:r>
            <a:endParaRPr lang="en-US" dirty="0"/>
          </a:p>
        </p:txBody>
      </p:sp>
      <p:sp>
        <p:nvSpPr>
          <p:cNvPr id="6" name="Slide Number Placeholder 5"/>
          <p:cNvSpPr>
            <a:spLocks noGrp="1"/>
          </p:cNvSpPr>
          <p:nvPr>
            <p:ph type="sldNum" sz="quarter" idx="12"/>
          </p:nvPr>
        </p:nvSpPr>
        <p:spPr>
          <a:xfrm>
            <a:off x="11653523" y="6566931"/>
            <a:ext cx="538477" cy="292874"/>
          </a:xfrm>
          <a:prstGeom prst="rect">
            <a:avLst/>
          </a:prstGeom>
        </p:spPr>
        <p:txBody>
          <a:bodyPr lIns="0" tIns="0" rIns="0" bIns="0"/>
          <a:lstStyle>
            <a:lvl1pPr algn="ctr">
              <a:defRPr sz="1078">
                <a:solidFill>
                  <a:schemeClr val="bg1"/>
                </a:solidFill>
                <a:latin typeface="Segoe Pro" panose="020B0502040504020203" pitchFamily="34" charset="0"/>
              </a:defRPr>
            </a:lvl1pPr>
          </a:lstStyle>
          <a:p>
            <a:pPr defTabSz="1184575"/>
            <a:fld id="{63863B58-CBB8-49E9-BA96-0A2E095CB188}" type="slidenum">
              <a:rPr lang="en-US" smtClean="0">
                <a:solidFill>
                  <a:prstClr val="white"/>
                </a:solidFill>
              </a:rPr>
              <a:pPr defTabSz="1184575"/>
              <a:t>‹#›</a:t>
            </a:fld>
            <a:endParaRPr lang="en-US" dirty="0">
              <a:solidFill>
                <a:prstClr val="white"/>
              </a:solidFill>
            </a:endParaRPr>
          </a:p>
        </p:txBody>
      </p:sp>
      <p:pic>
        <p:nvPicPr>
          <p:cNvPr id="9" name="Picture 2" descr="C:\Users\petern\AppData\Local\Temp\vmware-petern\VMwareDnD\cded05ca\MSFT_logo_rgb_C-Gray.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
        <p:nvSpPr>
          <p:cNvPr id="5" name="Picture Placeholder 4"/>
          <p:cNvSpPr>
            <a:spLocks noGrp="1"/>
          </p:cNvSpPr>
          <p:nvPr>
            <p:ph type="pic" sz="quarter" idx="13" hasCustomPrompt="1"/>
          </p:nvPr>
        </p:nvSpPr>
        <p:spPr>
          <a:xfrm>
            <a:off x="269237" y="2084172"/>
            <a:ext cx="3540878" cy="886140"/>
          </a:xfrm>
        </p:spPr>
        <p:txBody>
          <a:bodyPr/>
          <a:lstStyle>
            <a:lvl1pPr>
              <a:defRPr/>
            </a:lvl1pPr>
          </a:lstStyle>
          <a:p>
            <a:r>
              <a:rPr lang="en-US" dirty="0" smtClean="0"/>
              <a:t>Click to insert picture</a:t>
            </a:r>
            <a:endParaRPr lang="en-US" dirty="0"/>
          </a:p>
        </p:txBody>
      </p:sp>
      <p:sp>
        <p:nvSpPr>
          <p:cNvPr id="19" name="Picture Placeholder 18"/>
          <p:cNvSpPr>
            <a:spLocks noGrp="1"/>
          </p:cNvSpPr>
          <p:nvPr>
            <p:ph type="pic" sz="quarter" idx="14"/>
          </p:nvPr>
        </p:nvSpPr>
        <p:spPr>
          <a:xfrm>
            <a:off x="7440638" y="2084172"/>
            <a:ext cx="3540878" cy="443070"/>
          </a:xfrm>
        </p:spPr>
        <p:txBody>
          <a:bodyPr/>
          <a:lstStyle/>
          <a:p>
            <a:endParaRPr lang="en-US" dirty="0"/>
          </a:p>
        </p:txBody>
      </p:sp>
      <p:sp>
        <p:nvSpPr>
          <p:cNvPr id="20" name="Picture Placeholder 4"/>
          <p:cNvSpPr>
            <a:spLocks noGrp="1"/>
          </p:cNvSpPr>
          <p:nvPr>
            <p:ph type="pic" sz="quarter" idx="15" hasCustomPrompt="1"/>
          </p:nvPr>
        </p:nvSpPr>
        <p:spPr>
          <a:xfrm>
            <a:off x="3854937" y="2084172"/>
            <a:ext cx="3540878" cy="886140"/>
          </a:xfrm>
        </p:spPr>
        <p:txBody>
          <a:bodyPr/>
          <a:lstStyle>
            <a:lvl1pPr>
              <a:defRPr/>
            </a:lvl1pPr>
          </a:lstStyle>
          <a:p>
            <a:r>
              <a:rPr lang="en-US" dirty="0" smtClean="0"/>
              <a:t>Click to insert picture</a:t>
            </a:r>
            <a:endParaRPr lang="en-US" dirty="0"/>
          </a:p>
        </p:txBody>
      </p:sp>
      <p:pic>
        <p:nvPicPr>
          <p:cNvPr id="10" name="Picture 9" descr="Main Logo.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312732487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p:spPr>
        <p:txBody>
          <a:bodyPr/>
          <a:lstStyle/>
          <a:p>
            <a:endParaRPr lang="ru-RU"/>
          </a:p>
        </p:txBody>
      </p:sp>
      <p:sp>
        <p:nvSpPr>
          <p:cNvPr id="4" name="Заголовок 3"/>
          <p:cNvSpPr>
            <a:spLocks noGrp="1"/>
          </p:cNvSpPr>
          <p:nvPr>
            <p:ph type="title"/>
          </p:nvPr>
        </p:nvSpPr>
        <p:spPr>
          <a:xfrm>
            <a:off x="0" y="5589000"/>
            <a:ext cx="12192000" cy="720000"/>
          </a:xfrm>
        </p:spPr>
        <p:txBody>
          <a:bodyPr lIns="1044000"/>
          <a:lstStyle/>
          <a:p>
            <a:r>
              <a:rPr lang="ru-RU" smtClean="0"/>
              <a:t>Образец заголовка</a:t>
            </a:r>
            <a:endParaRPr lang="ru-RU"/>
          </a:p>
        </p:txBody>
      </p:sp>
    </p:spTree>
    <p:extLst>
      <p:ext uri="{BB962C8B-B14F-4D97-AF65-F5344CB8AC3E}">
        <p14:creationId xmlns:p14="http://schemas.microsoft.com/office/powerpoint/2010/main" val="330898959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Red Section Divider">
    <p:bg>
      <p:bgPr>
        <a:solidFill>
          <a:schemeClr val="tx2"/>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9805"/>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4575"/>
            <a:endParaRPr lang="en-US" sz="2353">
              <a:solidFill>
                <a:srgbClr val="FFFFFF"/>
              </a:solidFill>
            </a:endParaRPr>
          </a:p>
        </p:txBody>
      </p:sp>
      <p:sp>
        <p:nvSpPr>
          <p:cNvPr id="10" name="Title 1"/>
          <p:cNvSpPr>
            <a:spLocks noGrp="1"/>
          </p:cNvSpPr>
          <p:nvPr>
            <p:ph type="ctrTitle" hasCustomPrompt="1"/>
          </p:nvPr>
        </p:nvSpPr>
        <p:spPr>
          <a:xfrm>
            <a:off x="1165663" y="2532448"/>
            <a:ext cx="9860674" cy="1793104"/>
          </a:xfrm>
        </p:spPr>
        <p:txBody>
          <a:bodyPr lIns="0" tIns="0" rIns="0" bIns="0" anchor="ctr">
            <a:noAutofit/>
          </a:bodyPr>
          <a:lstStyle>
            <a:lvl1pPr>
              <a:defRPr sz="5882" baseline="0">
                <a:solidFill>
                  <a:schemeClr val="bg1"/>
                </a:solidFill>
                <a:latin typeface="Segoe UI Light" pitchFamily="34" charset="0"/>
              </a:defRPr>
            </a:lvl1pPr>
          </a:lstStyle>
          <a:p>
            <a:r>
              <a:rPr lang="en-US" dirty="0" smtClean="0"/>
              <a:t>Section divider</a:t>
            </a:r>
            <a:br>
              <a:rPr lang="en-US" dirty="0" smtClean="0"/>
            </a:br>
            <a:r>
              <a:rPr lang="en-US" dirty="0" smtClean="0"/>
              <a:t>Insert title here</a:t>
            </a:r>
            <a:endParaRPr lang="en-US" dirty="0"/>
          </a:p>
        </p:txBody>
      </p:sp>
      <p:pic>
        <p:nvPicPr>
          <p:cNvPr id="11" name="Picture 5" descr="C:\Users\petern\AppData\Local\Temp\vmware-petern\VMwareDnD\8013908a\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37062" y="5650318"/>
            <a:ext cx="2689274" cy="58724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petern\AppData\Local\Temp\vmware-petern\VMwareDnD\cded05ca\MSFT_logo_rgb_C-Gray.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5878944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Section Divi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443070"/>
          </a:xfrm>
        </p:spPr>
        <p:txBody>
          <a:bodyPr/>
          <a:lstStyle/>
          <a:p>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6" y="6566932"/>
            <a:ext cx="774081" cy="284782"/>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itle 1"/>
          <p:cNvSpPr>
            <a:spLocks noGrp="1"/>
          </p:cNvSpPr>
          <p:nvPr>
            <p:ph type="ctrTitle" hasCustomPrompt="1"/>
          </p:nvPr>
        </p:nvSpPr>
        <p:spPr>
          <a:xfrm>
            <a:off x="1165663" y="2532448"/>
            <a:ext cx="9860674" cy="1793104"/>
          </a:xfrm>
        </p:spPr>
        <p:txBody>
          <a:bodyPr lIns="0" tIns="0" rIns="0" bIns="0" anchor="ctr">
            <a:noAutofit/>
          </a:bodyPr>
          <a:lstStyle>
            <a:lvl1pPr>
              <a:defRPr sz="5882" baseline="0">
                <a:solidFill>
                  <a:schemeClr val="bg1"/>
                </a:solidFill>
                <a:latin typeface="Segoe UI Light" pitchFamily="34" charset="0"/>
              </a:defRPr>
            </a:lvl1pPr>
          </a:lstStyle>
          <a:p>
            <a:r>
              <a:rPr lang="en-US" dirty="0" smtClean="0"/>
              <a:t>Section divider</a:t>
            </a:r>
            <a:br>
              <a:rPr lang="en-US" dirty="0" smtClean="0"/>
            </a:br>
            <a:r>
              <a:rPr lang="en-US" dirty="0" smtClean="0"/>
              <a:t>Insert title here</a:t>
            </a:r>
            <a:endParaRPr lang="en-US" dirty="0"/>
          </a:p>
        </p:txBody>
      </p:sp>
      <p:pic>
        <p:nvPicPr>
          <p:cNvPr id="11" name="Picture 5" descr="C:\Users\petern\AppData\Local\Temp\vmware-petern\VMwareDnD\8013908a\PPE_Logo_RGB_bootcamp_600x131.png"/>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37062" y="5650318"/>
            <a:ext cx="2689274" cy="587242"/>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2" descr="C:\Users\petern\AppData\Local\Temp\vmware-petern\VMwareDnD\cded05ca\MSFT_logo_rgb_C-Gray.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13433077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Bullets no Logo">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2"/>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113" indent="-460113">
              <a:buClr>
                <a:srgbClr val="FFFFFF"/>
              </a:buClr>
              <a:buSzPct val="70000"/>
              <a:buFontTx/>
              <a:buBlip>
                <a:blip r:embed="rId2"/>
              </a:buBlip>
              <a:defRPr>
                <a:solidFill>
                  <a:schemeClr val="tx2"/>
                </a:solidFill>
              </a:defRPr>
            </a:lvl1pPr>
            <a:lvl2pPr marL="855184" indent="-395071">
              <a:buClr>
                <a:srgbClr val="FFFFFF"/>
              </a:buClr>
              <a:buSzPct val="70000"/>
              <a:buFontTx/>
              <a:buBlip>
                <a:blip r:embed="rId2"/>
              </a:buBlip>
              <a:defRPr>
                <a:solidFill>
                  <a:schemeClr val="tx2"/>
                </a:solidFill>
              </a:defRPr>
            </a:lvl2pPr>
            <a:lvl3pPr marL="1258188" indent="-403003">
              <a:buClr>
                <a:srgbClr val="FFFFFF"/>
              </a:buClr>
              <a:buSzPct val="70000"/>
              <a:buFontTx/>
              <a:buBlip>
                <a:blip r:embed="rId2"/>
              </a:buBlip>
              <a:defRPr>
                <a:solidFill>
                  <a:schemeClr val="tx2"/>
                </a:solidFill>
              </a:defRPr>
            </a:lvl3pPr>
            <a:lvl4pPr marL="1604060" indent="-345880">
              <a:buClr>
                <a:srgbClr val="FFFFFF"/>
              </a:buClr>
              <a:buSzPct val="70000"/>
              <a:buFontTx/>
              <a:buBlip>
                <a:blip r:embed="rId2"/>
              </a:buBlip>
              <a:defRPr>
                <a:solidFill>
                  <a:schemeClr val="tx2"/>
                </a:solidFill>
              </a:defRPr>
            </a:lvl4pPr>
            <a:lvl5pPr marL="1940431" indent="-336362">
              <a:buClr>
                <a:srgbClr val="FFFFFF"/>
              </a:buClr>
              <a:buSzPct val="70000"/>
              <a:buFontTx/>
              <a:buBlip>
                <a:blip r:embed="rId2"/>
              </a:buBlip>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67593731"/>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65024"/>
          </a:xfrm>
        </p:spPr>
        <p:txBody>
          <a:bodyPr lIns="146304" tIns="91440" rIns="146304" bIns="91440"/>
          <a:lstStyle>
            <a:lvl1pPr>
              <a:lnSpc>
                <a:spcPts val="6176"/>
              </a:lnSpc>
              <a:defRPr sz="5686" baseline="0">
                <a:solidFill>
                  <a:schemeClr val="accent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defTabSz="1184575"/>
            <a:r>
              <a:rPr lang="en-US" sz="2353" smtClean="0">
                <a:solidFill>
                  <a:srgbClr val="FFFFFF"/>
                </a:solidFill>
              </a:rPr>
              <a:t>Microsoft Confidential</a:t>
            </a:r>
            <a:endParaRPr lang="en-US" sz="2353">
              <a:solidFill>
                <a:srgbClr val="FFFFFF"/>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1184575"/>
            <a:fld id="{27258FFF-F925-446B-8502-81C933981705}" type="slidenum">
              <a:rPr lang="en-US" sz="2353" smtClean="0">
                <a:solidFill>
                  <a:srgbClr val="FFFFFF"/>
                </a:solidFill>
              </a:rPr>
              <a:pPr defTabSz="1184575"/>
              <a:t>‹#›</a:t>
            </a:fld>
            <a:endParaRPr lang="en-US" sz="2353">
              <a:solidFill>
                <a:srgbClr val="FFFFFF"/>
              </a:solidFill>
            </a:endParaRPr>
          </a:p>
        </p:txBody>
      </p:sp>
      <p:sp>
        <p:nvSpPr>
          <p:cNvPr id="7" name="Text Placeholder 6"/>
          <p:cNvSpPr>
            <a:spLocks noGrp="1"/>
          </p:cNvSpPr>
          <p:nvPr>
            <p:ph type="body" sz="quarter" idx="12" hasCustomPrompt="1"/>
          </p:nvPr>
        </p:nvSpPr>
        <p:spPr>
          <a:xfrm>
            <a:off x="269239" y="3877276"/>
            <a:ext cx="5378549" cy="1769715"/>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34812897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9258323"/>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787395"/>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680653"/>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781674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478114"/>
          </a:xfrm>
        </p:spPr>
        <p:txBody>
          <a:bodyPr>
            <a:spAutoFit/>
          </a:bodyPr>
          <a:lstStyle>
            <a:lvl1pPr>
              <a:lnSpc>
                <a:spcPct val="105000"/>
              </a:lnSpc>
              <a:defRPr>
                <a:latin typeface="+mn-lt"/>
              </a:defRPr>
            </a:lvl1pPr>
            <a:lvl2pPr>
              <a:lnSpc>
                <a:spcPct val="105000"/>
              </a:lnSpc>
              <a:defRPr sz="2745">
                <a:latin typeface="+mn-lt"/>
              </a:defRPr>
            </a:lvl2pPr>
            <a:lvl3pPr>
              <a:lnSpc>
                <a:spcPct val="105000"/>
              </a:lnSpc>
              <a:defRPr sz="2745">
                <a:latin typeface="+mn-lt"/>
              </a:defRPr>
            </a:lvl3pPr>
            <a:lvl4pPr>
              <a:lnSpc>
                <a:spcPct val="105000"/>
              </a:lnSpc>
              <a:defRPr sz="2353">
                <a:latin typeface="+mn-lt"/>
              </a:defRPr>
            </a:lvl4pPr>
            <a:lvl5pPr>
              <a:lnSpc>
                <a:spcPct val="105000"/>
              </a:lnSpc>
              <a:defRPr sz="2353">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359823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26412"/>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048" y="183773"/>
            <a:ext cx="2177485" cy="685051"/>
          </a:xfrm>
          <a:prstGeom prst="rect">
            <a:avLst/>
          </a:prstGeom>
        </p:spPr>
      </p:pic>
    </p:spTree>
    <p:extLst>
      <p:ext uri="{BB962C8B-B14F-4D97-AF65-F5344CB8AC3E}">
        <p14:creationId xmlns:p14="http://schemas.microsoft.com/office/powerpoint/2010/main" val="310189914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26412"/>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55273" y="5765800"/>
            <a:ext cx="2475894" cy="778933"/>
          </a:xfrm>
          <a:prstGeom prst="rect">
            <a:avLst/>
          </a:prstGeom>
        </p:spPr>
      </p:pic>
    </p:spTree>
    <p:extLst>
      <p:ext uri="{BB962C8B-B14F-4D97-AF65-F5344CB8AC3E}">
        <p14:creationId xmlns:p14="http://schemas.microsoft.com/office/powerpoint/2010/main" val="693103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sp>
        <p:nvSpPr>
          <p:cNvPr id="3" name="Rectangle 2"/>
          <p:cNvSpPr/>
          <p:nvPr/>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240" y="198287"/>
            <a:ext cx="2228428" cy="701079"/>
          </a:xfrm>
          <a:prstGeom prst="rect">
            <a:avLst/>
          </a:prstGeom>
        </p:spPr>
      </p:pic>
    </p:spTree>
    <p:extLst>
      <p:ext uri="{BB962C8B-B14F-4D97-AF65-F5344CB8AC3E}">
        <p14:creationId xmlns:p14="http://schemas.microsoft.com/office/powerpoint/2010/main" val="264442612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4"/>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96000" y="0"/>
            <a:ext cx="6096000" cy="6858000"/>
          </a:xfrm>
        </p:spPr>
        <p:txBody>
          <a:bodyPr/>
          <a:lstStyle/>
          <a:p>
            <a:endParaRPr lang="ru-RU"/>
          </a:p>
        </p:txBody>
      </p:sp>
      <p:sp>
        <p:nvSpPr>
          <p:cNvPr id="4" name="Заголовок 3"/>
          <p:cNvSpPr>
            <a:spLocks noGrp="1"/>
          </p:cNvSpPr>
          <p:nvPr>
            <p:ph type="title"/>
          </p:nvPr>
        </p:nvSpPr>
        <p:spPr>
          <a:xfrm>
            <a:off x="2296" y="1269000"/>
            <a:ext cx="609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399504573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609123"/>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55273" y="5765800"/>
            <a:ext cx="2475894" cy="778933"/>
          </a:xfrm>
          <a:prstGeom prst="rect">
            <a:avLst/>
          </a:prstGeom>
        </p:spPr>
      </p:pic>
    </p:spTree>
    <p:extLst>
      <p:ext uri="{BB962C8B-B14F-4D97-AF65-F5344CB8AC3E}">
        <p14:creationId xmlns:p14="http://schemas.microsoft.com/office/powerpoint/2010/main" val="2811117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he illustrations can be edit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782" y="5991906"/>
            <a:ext cx="2177485" cy="685051"/>
          </a:xfrm>
          <a:prstGeom prst="rect">
            <a:avLst/>
          </a:prstGeom>
        </p:spPr>
      </p:pic>
    </p:spTree>
    <p:extLst>
      <p:ext uri="{BB962C8B-B14F-4D97-AF65-F5344CB8AC3E}">
        <p14:creationId xmlns:p14="http://schemas.microsoft.com/office/powerpoint/2010/main" val="2926243266"/>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782" y="5991906"/>
            <a:ext cx="2177485" cy="685051"/>
          </a:xfrm>
          <a:prstGeom prst="rect">
            <a:avLst/>
          </a:prstGeom>
        </p:spPr>
      </p:pic>
    </p:spTree>
    <p:extLst>
      <p:ext uri="{BB962C8B-B14F-4D97-AF65-F5344CB8AC3E}">
        <p14:creationId xmlns:p14="http://schemas.microsoft.com/office/powerpoint/2010/main" val="2600986398"/>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782" y="5991906"/>
            <a:ext cx="2177485" cy="685051"/>
          </a:xfrm>
          <a:prstGeom prst="rect">
            <a:avLst/>
          </a:prstGeom>
        </p:spPr>
      </p:pic>
    </p:spTree>
    <p:extLst>
      <p:ext uri="{BB962C8B-B14F-4D97-AF65-F5344CB8AC3E}">
        <p14:creationId xmlns:p14="http://schemas.microsoft.com/office/powerpoint/2010/main" val="791161413"/>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782" y="5991906"/>
            <a:ext cx="2177485" cy="685051"/>
          </a:xfrm>
          <a:prstGeom prst="rect">
            <a:avLst/>
          </a:prstGeom>
        </p:spPr>
      </p:pic>
    </p:spTree>
    <p:extLst>
      <p:ext uri="{BB962C8B-B14F-4D97-AF65-F5344CB8AC3E}">
        <p14:creationId xmlns:p14="http://schemas.microsoft.com/office/powerpoint/2010/main" val="2459252906"/>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782" y="5991906"/>
            <a:ext cx="2177485" cy="685051"/>
          </a:xfrm>
          <a:prstGeom prst="rect">
            <a:avLst/>
          </a:prstGeom>
        </p:spPr>
      </p:pic>
    </p:spTree>
    <p:extLst>
      <p:ext uri="{BB962C8B-B14F-4D97-AF65-F5344CB8AC3E}">
        <p14:creationId xmlns:p14="http://schemas.microsoft.com/office/powerpoint/2010/main" val="827902217"/>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6464" y="5551337"/>
            <a:ext cx="3552437" cy="1117621"/>
          </a:xfrm>
          <a:prstGeom prst="rect">
            <a:avLst/>
          </a:prstGeom>
        </p:spPr>
      </p:pic>
    </p:spTree>
    <p:extLst>
      <p:ext uri="{BB962C8B-B14F-4D97-AF65-F5344CB8AC3E}">
        <p14:creationId xmlns:p14="http://schemas.microsoft.com/office/powerpoint/2010/main" val="1878996078"/>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6464" y="5551337"/>
            <a:ext cx="3552437" cy="1117621"/>
          </a:xfrm>
          <a:prstGeom prst="rect">
            <a:avLst/>
          </a:prstGeom>
        </p:spPr>
      </p:pic>
    </p:spTree>
    <p:extLst>
      <p:ext uri="{BB962C8B-B14F-4D97-AF65-F5344CB8AC3E}">
        <p14:creationId xmlns:p14="http://schemas.microsoft.com/office/powerpoint/2010/main" val="1026323579"/>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48" y="6000373"/>
            <a:ext cx="2177485" cy="685051"/>
          </a:xfrm>
          <a:prstGeom prst="rect">
            <a:avLst/>
          </a:prstGeom>
        </p:spPr>
      </p:pic>
    </p:spTree>
    <p:extLst>
      <p:ext uri="{BB962C8B-B14F-4D97-AF65-F5344CB8AC3E}">
        <p14:creationId xmlns:p14="http://schemas.microsoft.com/office/powerpoint/2010/main" val="1499518340"/>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1206" y="5823969"/>
            <a:ext cx="2475894" cy="778933"/>
          </a:xfrm>
          <a:prstGeom prst="rect">
            <a:avLst/>
          </a:prstGeom>
        </p:spPr>
      </p:pic>
    </p:spTree>
    <p:extLst>
      <p:ext uri="{BB962C8B-B14F-4D97-AF65-F5344CB8AC3E}">
        <p14:creationId xmlns:p14="http://schemas.microsoft.com/office/powerpoint/2010/main" val="26040653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6"/>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256000" y="0"/>
            <a:ext cx="3936000" cy="6858000"/>
          </a:xfrm>
        </p:spPr>
        <p:txBody>
          <a:bodyPr/>
          <a:lstStyle/>
          <a:p>
            <a:endParaRPr lang="ru-RU"/>
          </a:p>
        </p:txBody>
      </p:sp>
      <p:sp>
        <p:nvSpPr>
          <p:cNvPr id="4" name="Заголовок 3"/>
          <p:cNvSpPr>
            <a:spLocks noGrp="1"/>
          </p:cNvSpPr>
          <p:nvPr>
            <p:ph type="title"/>
          </p:nvPr>
        </p:nvSpPr>
        <p:spPr>
          <a:xfrm>
            <a:off x="2296" y="1269000"/>
            <a:ext cx="825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149336766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1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1274" y="0"/>
            <a:ext cx="5260732"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609605" y="3965191"/>
            <a:ext cx="2988734" cy="615553"/>
          </a:xfrm>
        </p:spPr>
        <p:txBody>
          <a:bodyPr wrap="square">
            <a:spAutoFit/>
          </a:bodyPr>
          <a:lstStyle>
            <a:lvl1pPr marL="0" indent="0" algn="l">
              <a:spcBef>
                <a:spcPts val="0"/>
              </a:spcBef>
              <a:buNone/>
              <a:defRPr sz="1567" baseline="0">
                <a:solidFill>
                  <a:schemeClr val="tx1"/>
                </a:solidFill>
              </a:defRPr>
            </a:lvl1pPr>
            <a:lvl2pPr marL="379730" indent="-151894" algn="l">
              <a:spcBef>
                <a:spcPts val="0"/>
              </a:spcBef>
              <a:buFont typeface="Arial" pitchFamily="34" charset="0"/>
              <a:buChar char="•"/>
              <a:defRPr sz="1567">
                <a:solidFill>
                  <a:schemeClr val="tx1">
                    <a:lumMod val="60000"/>
                    <a:lumOff val="40000"/>
                  </a:schemeClr>
                </a:solidFill>
              </a:defRPr>
            </a:lvl2pPr>
            <a:lvl3pPr marL="607566" indent="-151894" algn="l">
              <a:buFont typeface="Arial" pitchFamily="34" charset="0"/>
              <a:buChar char="•"/>
              <a:defRPr sz="1567">
                <a:solidFill>
                  <a:schemeClr val="tx1">
                    <a:tint val="75000"/>
                  </a:schemeClr>
                </a:solidFill>
              </a:defRPr>
            </a:lvl3pPr>
            <a:lvl4pPr marL="835399" indent="-151894" algn="l">
              <a:buFont typeface="Arial" pitchFamily="34" charset="0"/>
              <a:buChar char="•"/>
              <a:defRPr sz="1567">
                <a:solidFill>
                  <a:schemeClr val="tx1">
                    <a:tint val="75000"/>
                  </a:schemeClr>
                </a:solidFill>
              </a:defRPr>
            </a:lvl4pPr>
            <a:lvl5pPr marL="987291" indent="-151894" algn="l">
              <a:buFont typeface="Arial" pitchFamily="34" charset="0"/>
              <a:buChar char="•"/>
              <a:defRPr sz="1567">
                <a:solidFill>
                  <a:schemeClr val="tx1">
                    <a:tint val="75000"/>
                  </a:schemeClr>
                </a:solidFill>
              </a:defRPr>
            </a:lvl5pPr>
            <a:lvl6pPr marL="3037823" indent="0" algn="ctr">
              <a:buNone/>
              <a:defRPr>
                <a:solidFill>
                  <a:schemeClr val="tx1">
                    <a:tint val="75000"/>
                  </a:schemeClr>
                </a:solidFill>
              </a:defRPr>
            </a:lvl6pPr>
            <a:lvl7pPr marL="3645390" indent="0" algn="ctr">
              <a:buNone/>
              <a:defRPr>
                <a:solidFill>
                  <a:schemeClr val="tx1">
                    <a:tint val="75000"/>
                  </a:schemeClr>
                </a:solidFill>
              </a:defRPr>
            </a:lvl7pPr>
            <a:lvl8pPr marL="4252954" indent="0" algn="ctr">
              <a:buNone/>
              <a:defRPr>
                <a:solidFill>
                  <a:schemeClr val="tx1">
                    <a:tint val="75000"/>
                  </a:schemeClr>
                </a:solidFill>
              </a:defRPr>
            </a:lvl8pPr>
            <a:lvl9pPr marL="4860517"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609605" y="533499"/>
            <a:ext cx="2988734" cy="398154"/>
          </a:xfrm>
        </p:spPr>
        <p:txBody>
          <a:bodyPr wrap="square">
            <a:spAutoFit/>
          </a:bodyPr>
          <a:lstStyle>
            <a:lvl1pPr marL="0" indent="0">
              <a:buNone/>
              <a:defRPr sz="1567" baseline="0">
                <a:solidFill>
                  <a:schemeClr val="tx1"/>
                </a:solidFill>
              </a:defRPr>
            </a:lvl1pPr>
            <a:lvl2pPr>
              <a:defRPr sz="1567">
                <a:solidFill>
                  <a:schemeClr val="tx2"/>
                </a:solidFill>
              </a:defRPr>
            </a:lvl2pPr>
            <a:lvl3pPr>
              <a:defRPr sz="1567">
                <a:solidFill>
                  <a:schemeClr val="tx2"/>
                </a:solidFill>
              </a:defRPr>
            </a:lvl3pPr>
            <a:lvl4pPr>
              <a:defRPr sz="1567">
                <a:solidFill>
                  <a:schemeClr val="tx2"/>
                </a:solidFill>
              </a:defRPr>
            </a:lvl4pPr>
            <a:lvl5pPr marL="911346" indent="0">
              <a:buNone/>
              <a:defRPr sz="1567">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609605" y="2357126"/>
            <a:ext cx="2988734" cy="1468094"/>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
        <p:nvSpPr>
          <p:cNvPr id="10" name="Picture Placeholder 9"/>
          <p:cNvSpPr>
            <a:spLocks noGrp="1"/>
          </p:cNvSpPr>
          <p:nvPr>
            <p:ph type="pic" sz="quarter" idx="17" hasCustomPrompt="1"/>
          </p:nvPr>
        </p:nvSpPr>
        <p:spPr>
          <a:xfrm>
            <a:off x="7598836" y="622308"/>
            <a:ext cx="2154768" cy="2154766"/>
          </a:xfrm>
          <a:solidFill>
            <a:schemeClr val="accent6">
              <a:lumMod val="50000"/>
              <a:lumOff val="50000"/>
            </a:schemeClr>
          </a:solidFill>
        </p:spPr>
        <p:txBody>
          <a:bodyPr anchor="ctr" anchorCtr="0">
            <a:normAutofit/>
          </a:bodyPr>
          <a:lstStyle>
            <a:lvl1pPr marL="0" indent="0" algn="ctr">
              <a:lnSpc>
                <a:spcPct val="100000"/>
              </a:lnSpc>
              <a:buNone/>
              <a:defRPr sz="1863"/>
            </a:lvl1pPr>
          </a:lstStyle>
          <a:p>
            <a:r>
              <a:rPr lang="en-US" dirty="0" smtClean="0"/>
              <a:t>Click to place </a:t>
            </a:r>
            <a:br>
              <a:rPr lang="en-US" dirty="0" smtClean="0"/>
            </a:br>
            <a:r>
              <a:rPr lang="en-US" dirty="0" smtClean="0"/>
              <a:t>personal photo</a:t>
            </a:r>
            <a:endParaRPr lang="en-US" dirty="0"/>
          </a:p>
        </p:txBody>
      </p:sp>
      <p:sp>
        <p:nvSpPr>
          <p:cNvPr id="77" name="Picture Placeholder 9"/>
          <p:cNvSpPr>
            <a:spLocks noGrp="1"/>
          </p:cNvSpPr>
          <p:nvPr>
            <p:ph type="pic" sz="quarter" idx="19" hasCustomPrompt="1"/>
          </p:nvPr>
        </p:nvSpPr>
        <p:spPr>
          <a:xfrm>
            <a:off x="7598836" y="2926935"/>
            <a:ext cx="2154768" cy="2154766"/>
          </a:xfrm>
          <a:solidFill>
            <a:schemeClr val="accent6">
              <a:lumMod val="50000"/>
              <a:lumOff val="50000"/>
            </a:schemeClr>
          </a:solidFill>
        </p:spPr>
        <p:txBody>
          <a:bodyPr anchor="ctr" anchorCtr="0">
            <a:normAutofit/>
          </a:bodyPr>
          <a:lstStyle>
            <a:lvl1pPr marL="0" indent="0" algn="ctr">
              <a:lnSpc>
                <a:spcPct val="100000"/>
              </a:lnSpc>
              <a:buNone/>
              <a:defRPr sz="1863"/>
            </a:lvl1pPr>
          </a:lstStyle>
          <a:p>
            <a:r>
              <a:rPr lang="en-US" dirty="0" smtClean="0"/>
              <a:t>Click to place </a:t>
            </a:r>
            <a:br>
              <a:rPr lang="en-US" dirty="0" smtClean="0"/>
            </a:br>
            <a:r>
              <a:rPr lang="en-US" dirty="0" smtClean="0"/>
              <a:t>personal photo</a:t>
            </a:r>
            <a:endParaRPr lang="en-US" dirty="0"/>
          </a:p>
        </p:txBody>
      </p:sp>
      <p:sp>
        <p:nvSpPr>
          <p:cNvPr id="78" name="Picture Placeholder 9"/>
          <p:cNvSpPr>
            <a:spLocks noGrp="1"/>
          </p:cNvSpPr>
          <p:nvPr>
            <p:ph type="pic" sz="quarter" idx="20" hasCustomPrompt="1"/>
          </p:nvPr>
        </p:nvSpPr>
        <p:spPr>
          <a:xfrm>
            <a:off x="9914470" y="2926935"/>
            <a:ext cx="2154768" cy="2154766"/>
          </a:xfrm>
          <a:solidFill>
            <a:schemeClr val="accent6">
              <a:lumMod val="50000"/>
              <a:lumOff val="50000"/>
            </a:schemeClr>
          </a:solidFill>
        </p:spPr>
        <p:txBody>
          <a:bodyPr anchor="ctr" anchorCtr="0">
            <a:normAutofit/>
          </a:bodyPr>
          <a:lstStyle>
            <a:lvl1pPr marL="0" indent="0" algn="ctr">
              <a:lnSpc>
                <a:spcPct val="100000"/>
              </a:lnSpc>
              <a:buNone/>
              <a:defRPr sz="1863"/>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7598839" y="5231558"/>
            <a:ext cx="4470401" cy="1626446"/>
          </a:xfrm>
          <a:solidFill>
            <a:schemeClr val="accent6">
              <a:lumMod val="50000"/>
              <a:lumOff val="50000"/>
            </a:schemeClr>
          </a:solidFill>
        </p:spPr>
        <p:txBody>
          <a:bodyPr anchor="ctr" anchorCtr="0">
            <a:normAutofit/>
          </a:bodyPr>
          <a:lstStyle>
            <a:lvl1pPr marL="0" indent="0" algn="ctr">
              <a:lnSpc>
                <a:spcPct val="100000"/>
              </a:lnSpc>
              <a:buNone/>
              <a:defRPr sz="1863"/>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7598836" y="2337038"/>
            <a:ext cx="2154768" cy="440032"/>
          </a:xfrm>
        </p:spPr>
        <p:txBody>
          <a:bodyPr vert="horz" wrap="square" lIns="93213" tIns="74570" rIns="93213" bIns="74570" rtlCol="0" anchor="b" anchorCtr="0">
            <a:spAutoFit/>
          </a:bodyPr>
          <a:lstStyle>
            <a:lvl1pPr marL="151894" indent="-151894">
              <a:spcBef>
                <a:spcPts val="0"/>
              </a:spcBef>
              <a:buNone/>
              <a:defRPr lang="en-US" sz="1863" dirty="0">
                <a:solidFill>
                  <a:schemeClr val="tx1"/>
                </a:solidFill>
              </a:defRPr>
            </a:lvl1pPr>
          </a:lstStyle>
          <a:p>
            <a:pPr marL="0" lvl="0" indent="0">
              <a:lnSpc>
                <a:spcPct val="100000"/>
              </a:lnSpc>
            </a:pPr>
            <a:r>
              <a:rPr lang="en-US" dirty="0" smtClean="0"/>
              <a:t>Click to edit text</a:t>
            </a:r>
            <a:endParaRPr lang="en-US" dirty="0"/>
          </a:p>
        </p:txBody>
      </p:sp>
      <p:sp>
        <p:nvSpPr>
          <p:cNvPr id="91" name="Text Placeholder 12"/>
          <p:cNvSpPr>
            <a:spLocks noGrp="1"/>
          </p:cNvSpPr>
          <p:nvPr>
            <p:ph type="body" sz="quarter" idx="24" hasCustomPrompt="1"/>
          </p:nvPr>
        </p:nvSpPr>
        <p:spPr>
          <a:xfrm>
            <a:off x="7598836" y="4641669"/>
            <a:ext cx="2154768" cy="440032"/>
          </a:xfrm>
        </p:spPr>
        <p:txBody>
          <a:bodyPr vert="horz" wrap="square" lIns="93213" tIns="74570" rIns="93213" bIns="74570" rtlCol="0" anchor="b" anchorCtr="0">
            <a:spAutoFit/>
          </a:bodyPr>
          <a:lstStyle>
            <a:lvl1pPr marL="151894" indent="-151894">
              <a:spcBef>
                <a:spcPts val="0"/>
              </a:spcBef>
              <a:buNone/>
              <a:defRPr lang="en-US" sz="1863" dirty="0">
                <a:solidFill>
                  <a:schemeClr val="tx1"/>
                </a:solidFill>
              </a:defRPr>
            </a:lvl1pPr>
          </a:lstStyle>
          <a:p>
            <a:pPr marL="0" lvl="0" indent="0">
              <a:lnSpc>
                <a:spcPct val="100000"/>
              </a:lnSpc>
            </a:pPr>
            <a:r>
              <a:rPr lang="en-US" dirty="0" smtClean="0"/>
              <a:t>Click to edit text</a:t>
            </a:r>
            <a:endParaRPr lang="en-US" dirty="0"/>
          </a:p>
        </p:txBody>
      </p:sp>
      <p:sp>
        <p:nvSpPr>
          <p:cNvPr id="92" name="Text Placeholder 12"/>
          <p:cNvSpPr>
            <a:spLocks noGrp="1"/>
          </p:cNvSpPr>
          <p:nvPr>
            <p:ph type="body" sz="quarter" idx="25" hasCustomPrompt="1"/>
          </p:nvPr>
        </p:nvSpPr>
        <p:spPr>
          <a:xfrm>
            <a:off x="9914470" y="4641669"/>
            <a:ext cx="2154768" cy="440032"/>
          </a:xfrm>
        </p:spPr>
        <p:txBody>
          <a:bodyPr vert="horz" wrap="square" lIns="93213" tIns="74570" rIns="93213" bIns="74570" rtlCol="0" anchor="b" anchorCtr="0">
            <a:spAutoFit/>
          </a:bodyPr>
          <a:lstStyle>
            <a:lvl1pPr marL="151894" indent="-151894">
              <a:spcBef>
                <a:spcPts val="0"/>
              </a:spcBef>
              <a:buNone/>
              <a:defRPr lang="en-US" sz="1863" dirty="0">
                <a:solidFill>
                  <a:schemeClr val="tx1"/>
                </a:solidFill>
              </a:defRPr>
            </a:lvl1pPr>
          </a:lstStyle>
          <a:p>
            <a:pPr marL="0" lvl="0" indent="0">
              <a:lnSpc>
                <a:spcPct val="100000"/>
              </a:lnSpc>
            </a:pPr>
            <a:r>
              <a:rPr lang="en-US" dirty="0" smtClean="0"/>
              <a:t>Click to edit text</a:t>
            </a:r>
            <a:endParaRPr lang="en-US" dirty="0"/>
          </a:p>
        </p:txBody>
      </p:sp>
      <p:sp>
        <p:nvSpPr>
          <p:cNvPr id="4" name="Rectangle 3"/>
          <p:cNvSpPr/>
          <p:nvPr/>
        </p:nvSpPr>
        <p:spPr>
          <a:xfrm>
            <a:off x="9914472" y="622311"/>
            <a:ext cx="996951" cy="996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280" tIns="121522" rIns="182280" bIns="121522" rtlCol="0" anchor="t" anchorCtr="0"/>
          <a:lstStyle/>
          <a:p>
            <a:pPr algn="ctr" defTabSz="1215170"/>
            <a:endParaRPr lang="en-US" sz="3234" dirty="0" smtClean="0">
              <a:solidFill>
                <a:srgbClr val="F3F3F4"/>
              </a:solidFill>
            </a:endParaRPr>
          </a:p>
        </p:txBody>
      </p:sp>
      <p:sp>
        <p:nvSpPr>
          <p:cNvPr id="40" name="Rectangle 39"/>
          <p:cNvSpPr/>
          <p:nvPr/>
        </p:nvSpPr>
        <p:spPr>
          <a:xfrm>
            <a:off x="11072292" y="622311"/>
            <a:ext cx="996951" cy="996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280" tIns="121522" rIns="182280" bIns="121522" rtlCol="0" anchor="t" anchorCtr="0"/>
          <a:lstStyle/>
          <a:p>
            <a:pPr algn="ctr" defTabSz="1215170"/>
            <a:endParaRPr lang="en-US" sz="3234" dirty="0" smtClean="0">
              <a:solidFill>
                <a:srgbClr val="F3F3F4"/>
              </a:solidFill>
            </a:endParaRPr>
          </a:p>
        </p:txBody>
      </p:sp>
      <p:sp>
        <p:nvSpPr>
          <p:cNvPr id="41" name="Rectangle 40"/>
          <p:cNvSpPr/>
          <p:nvPr/>
        </p:nvSpPr>
        <p:spPr>
          <a:xfrm>
            <a:off x="9914472" y="1780129"/>
            <a:ext cx="996951" cy="996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280" tIns="121522" rIns="182280" bIns="121522" rtlCol="0" anchor="t" anchorCtr="0"/>
          <a:lstStyle/>
          <a:p>
            <a:pPr algn="ctr" defTabSz="1215170"/>
            <a:endParaRPr lang="en-US" sz="3234" dirty="0" smtClean="0">
              <a:solidFill>
                <a:srgbClr val="F3F3F4"/>
              </a:solidFill>
            </a:endParaRPr>
          </a:p>
        </p:txBody>
      </p:sp>
      <p:sp>
        <p:nvSpPr>
          <p:cNvPr id="42" name="Rectangle 41"/>
          <p:cNvSpPr/>
          <p:nvPr/>
        </p:nvSpPr>
        <p:spPr>
          <a:xfrm>
            <a:off x="11072292" y="1780129"/>
            <a:ext cx="996951" cy="996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280" tIns="121522" rIns="182280" bIns="121522" rtlCol="0" anchor="t" anchorCtr="0"/>
          <a:lstStyle/>
          <a:p>
            <a:pPr algn="ctr" defTabSz="1215170"/>
            <a:endParaRPr lang="en-US" sz="3234" dirty="0" smtClean="0">
              <a:solidFill>
                <a:srgbClr val="F3F3F4"/>
              </a:solidFill>
            </a:endParaRPr>
          </a:p>
        </p:txBody>
      </p:sp>
      <p:sp>
        <p:nvSpPr>
          <p:cNvPr id="37" name="Freeform 95"/>
          <p:cNvSpPr>
            <a:spLocks/>
          </p:cNvSpPr>
          <p:nvPr/>
        </p:nvSpPr>
        <p:spPr bwMode="black">
          <a:xfrm>
            <a:off x="11353555" y="903566"/>
            <a:ext cx="434425" cy="434422"/>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121522" tIns="60760" rIns="121522" bIns="60760" numCol="1" anchor="t" anchorCtr="0" compatLnSpc="1">
            <a:prstTxWarp prst="textNoShape">
              <a:avLst/>
            </a:prstTxWarp>
          </a:bodyPr>
          <a:lstStyle/>
          <a:p>
            <a:pPr defTabSz="1215170"/>
            <a:endParaRPr lang="en-US" sz="3234" dirty="0">
              <a:solidFill>
                <a:srgbClr val="FFFFFF"/>
              </a:solidFill>
            </a:endParaRPr>
          </a:p>
        </p:txBody>
      </p:sp>
      <p:sp>
        <p:nvSpPr>
          <p:cNvPr id="36" name="Freeform 81"/>
          <p:cNvSpPr>
            <a:spLocks noEditPoints="1"/>
          </p:cNvSpPr>
          <p:nvPr/>
        </p:nvSpPr>
        <p:spPr bwMode="black">
          <a:xfrm>
            <a:off x="10165253" y="2086831"/>
            <a:ext cx="495379" cy="38352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121522" tIns="60760" rIns="121522" bIns="60760" numCol="1" anchor="t" anchorCtr="0" compatLnSpc="1">
            <a:prstTxWarp prst="textNoShape">
              <a:avLst/>
            </a:prstTxWarp>
          </a:bodyPr>
          <a:lstStyle/>
          <a:p>
            <a:pPr defTabSz="1215170"/>
            <a:endParaRPr lang="en-US" sz="3234" dirty="0">
              <a:solidFill>
                <a:srgbClr val="FFFFFF"/>
              </a:solidFill>
            </a:endParaRPr>
          </a:p>
        </p:txBody>
      </p:sp>
      <p:sp>
        <p:nvSpPr>
          <p:cNvPr id="38" name="Freeform 116"/>
          <p:cNvSpPr>
            <a:spLocks noEditPoints="1"/>
          </p:cNvSpPr>
          <p:nvPr/>
        </p:nvSpPr>
        <p:spPr bwMode="black">
          <a:xfrm>
            <a:off x="11333057" y="2088831"/>
            <a:ext cx="475407" cy="37952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121522" tIns="60760" rIns="121522" bIns="60760" numCol="1" anchor="t" anchorCtr="0" compatLnSpc="1">
            <a:prstTxWarp prst="textNoShape">
              <a:avLst/>
            </a:prstTxWarp>
          </a:bodyPr>
          <a:lstStyle/>
          <a:p>
            <a:pPr defTabSz="1215170"/>
            <a:endParaRPr lang="en-US" sz="3234" dirty="0">
              <a:solidFill>
                <a:srgbClr val="FFFFFF"/>
              </a:solidFill>
            </a:endParaRPr>
          </a:p>
        </p:txBody>
      </p:sp>
      <p:sp>
        <p:nvSpPr>
          <p:cNvPr id="43" name="Freeform 12"/>
          <p:cNvSpPr>
            <a:spLocks noChangeAspect="1"/>
          </p:cNvSpPr>
          <p:nvPr/>
        </p:nvSpPr>
        <p:spPr bwMode="black">
          <a:xfrm>
            <a:off x="10230708" y="867614"/>
            <a:ext cx="364480" cy="50632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109379" tIns="54692" rIns="109379" bIns="54692" numCol="1" anchor="t" anchorCtr="0" compatLnSpc="1">
            <a:prstTxWarp prst="textNoShape">
              <a:avLst/>
            </a:prstTxWarp>
          </a:bodyPr>
          <a:lstStyle/>
          <a:p>
            <a:pPr defTabSz="1215170"/>
            <a:endParaRPr lang="en-US" sz="2157" dirty="0">
              <a:solidFill>
                <a:srgbClr val="FFFFFF"/>
              </a:solidFill>
            </a:endParaRPr>
          </a:p>
        </p:txBody>
      </p:sp>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740" y="5842000"/>
            <a:ext cx="2475894" cy="778933"/>
          </a:xfrm>
          <a:prstGeom prst="rect">
            <a:avLst/>
          </a:prstGeom>
        </p:spPr>
      </p:pic>
    </p:spTree>
    <p:extLst>
      <p:ext uri="{BB962C8B-B14F-4D97-AF65-F5344CB8AC3E}">
        <p14:creationId xmlns:p14="http://schemas.microsoft.com/office/powerpoint/2010/main" val="3216127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2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1274" y="0"/>
            <a:ext cx="5260732"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609605" y="3965191"/>
            <a:ext cx="2988734" cy="615553"/>
          </a:xfrm>
        </p:spPr>
        <p:txBody>
          <a:bodyPr wrap="square">
            <a:spAutoFit/>
          </a:bodyPr>
          <a:lstStyle>
            <a:lvl1pPr marL="0" indent="0" algn="l">
              <a:spcBef>
                <a:spcPts val="0"/>
              </a:spcBef>
              <a:buNone/>
              <a:defRPr sz="1567" baseline="0">
                <a:solidFill>
                  <a:schemeClr val="tx1"/>
                </a:solidFill>
              </a:defRPr>
            </a:lvl1pPr>
            <a:lvl2pPr marL="379730" indent="-151894" algn="l">
              <a:spcBef>
                <a:spcPts val="0"/>
              </a:spcBef>
              <a:buFont typeface="Arial" pitchFamily="34" charset="0"/>
              <a:buChar char="•"/>
              <a:defRPr sz="1567">
                <a:solidFill>
                  <a:schemeClr val="tx1">
                    <a:lumMod val="60000"/>
                    <a:lumOff val="40000"/>
                  </a:schemeClr>
                </a:solidFill>
              </a:defRPr>
            </a:lvl2pPr>
            <a:lvl3pPr marL="607566" indent="-151894" algn="l">
              <a:buFont typeface="Arial" pitchFamily="34" charset="0"/>
              <a:buChar char="•"/>
              <a:defRPr sz="1567">
                <a:solidFill>
                  <a:schemeClr val="tx1">
                    <a:tint val="75000"/>
                  </a:schemeClr>
                </a:solidFill>
              </a:defRPr>
            </a:lvl3pPr>
            <a:lvl4pPr marL="835399" indent="-151894" algn="l">
              <a:buFont typeface="Arial" pitchFamily="34" charset="0"/>
              <a:buChar char="•"/>
              <a:defRPr sz="1567">
                <a:solidFill>
                  <a:schemeClr val="tx1">
                    <a:tint val="75000"/>
                  </a:schemeClr>
                </a:solidFill>
              </a:defRPr>
            </a:lvl4pPr>
            <a:lvl5pPr marL="987291" indent="-151894" algn="l">
              <a:buFont typeface="Arial" pitchFamily="34" charset="0"/>
              <a:buChar char="•"/>
              <a:defRPr sz="1567">
                <a:solidFill>
                  <a:schemeClr val="tx1">
                    <a:tint val="75000"/>
                  </a:schemeClr>
                </a:solidFill>
              </a:defRPr>
            </a:lvl5pPr>
            <a:lvl6pPr marL="3037823" indent="0" algn="ctr">
              <a:buNone/>
              <a:defRPr>
                <a:solidFill>
                  <a:schemeClr val="tx1">
                    <a:tint val="75000"/>
                  </a:schemeClr>
                </a:solidFill>
              </a:defRPr>
            </a:lvl6pPr>
            <a:lvl7pPr marL="3645390" indent="0" algn="ctr">
              <a:buNone/>
              <a:defRPr>
                <a:solidFill>
                  <a:schemeClr val="tx1">
                    <a:tint val="75000"/>
                  </a:schemeClr>
                </a:solidFill>
              </a:defRPr>
            </a:lvl7pPr>
            <a:lvl8pPr marL="4252954" indent="0" algn="ctr">
              <a:buNone/>
              <a:defRPr>
                <a:solidFill>
                  <a:schemeClr val="tx1">
                    <a:tint val="75000"/>
                  </a:schemeClr>
                </a:solidFill>
              </a:defRPr>
            </a:lvl8pPr>
            <a:lvl9pPr marL="4860517"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609605" y="533499"/>
            <a:ext cx="2988734" cy="398154"/>
          </a:xfrm>
        </p:spPr>
        <p:txBody>
          <a:bodyPr wrap="square">
            <a:spAutoFit/>
          </a:bodyPr>
          <a:lstStyle>
            <a:lvl1pPr marL="0" indent="0">
              <a:buNone/>
              <a:defRPr sz="1567" baseline="0">
                <a:solidFill>
                  <a:schemeClr val="tx1"/>
                </a:solidFill>
              </a:defRPr>
            </a:lvl1pPr>
            <a:lvl2pPr>
              <a:defRPr sz="1567">
                <a:solidFill>
                  <a:schemeClr val="tx2"/>
                </a:solidFill>
              </a:defRPr>
            </a:lvl2pPr>
            <a:lvl3pPr>
              <a:defRPr sz="1567">
                <a:solidFill>
                  <a:schemeClr val="tx2"/>
                </a:solidFill>
              </a:defRPr>
            </a:lvl3pPr>
            <a:lvl4pPr>
              <a:defRPr sz="1567">
                <a:solidFill>
                  <a:schemeClr val="tx2"/>
                </a:solidFill>
              </a:defRPr>
            </a:lvl4pPr>
            <a:lvl5pPr marL="911346" indent="0">
              <a:buNone/>
              <a:defRPr sz="1567">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609605" y="2357126"/>
            <a:ext cx="2988734" cy="1468094"/>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
        <p:nvSpPr>
          <p:cNvPr id="10" name="Picture Placeholder 9"/>
          <p:cNvSpPr>
            <a:spLocks noGrp="1"/>
          </p:cNvSpPr>
          <p:nvPr>
            <p:ph type="pic" sz="quarter" idx="17" hasCustomPrompt="1"/>
          </p:nvPr>
        </p:nvSpPr>
        <p:spPr>
          <a:xfrm>
            <a:off x="7598836" y="622308"/>
            <a:ext cx="2154768" cy="2154766"/>
          </a:xfrm>
          <a:solidFill>
            <a:srgbClr val="00B050"/>
          </a:solidFill>
        </p:spPr>
        <p:txBody>
          <a:bodyPr anchor="ctr" anchorCtr="0">
            <a:normAutofit/>
          </a:bodyPr>
          <a:lstStyle>
            <a:lvl1pPr marL="0" indent="0" algn="ctr">
              <a:lnSpc>
                <a:spcPct val="100000"/>
              </a:lnSpc>
              <a:buNone/>
              <a:defRPr sz="1863"/>
            </a:lvl1pPr>
          </a:lstStyle>
          <a:p>
            <a:r>
              <a:rPr lang="en-US" dirty="0" smtClean="0"/>
              <a:t>Click to place </a:t>
            </a:r>
            <a:br>
              <a:rPr lang="en-US" dirty="0" smtClean="0"/>
            </a:br>
            <a:r>
              <a:rPr lang="en-US" dirty="0" smtClean="0"/>
              <a:t>personal photo</a:t>
            </a:r>
            <a:endParaRPr lang="en-US" dirty="0"/>
          </a:p>
        </p:txBody>
      </p:sp>
      <p:sp>
        <p:nvSpPr>
          <p:cNvPr id="77" name="Picture Placeholder 9"/>
          <p:cNvSpPr>
            <a:spLocks noGrp="1"/>
          </p:cNvSpPr>
          <p:nvPr>
            <p:ph type="pic" sz="quarter" idx="19" hasCustomPrompt="1"/>
          </p:nvPr>
        </p:nvSpPr>
        <p:spPr>
          <a:xfrm>
            <a:off x="7598836" y="2926935"/>
            <a:ext cx="2154768" cy="2154766"/>
          </a:xfrm>
          <a:solidFill>
            <a:srgbClr val="00B050"/>
          </a:solidFill>
        </p:spPr>
        <p:txBody>
          <a:bodyPr anchor="ctr" anchorCtr="0">
            <a:normAutofit/>
          </a:bodyPr>
          <a:lstStyle>
            <a:lvl1pPr marL="0" indent="0" algn="ctr">
              <a:lnSpc>
                <a:spcPct val="100000"/>
              </a:lnSpc>
              <a:buNone/>
              <a:defRPr sz="1863"/>
            </a:lvl1pPr>
          </a:lstStyle>
          <a:p>
            <a:r>
              <a:rPr lang="en-US" dirty="0" smtClean="0"/>
              <a:t>Click to place </a:t>
            </a:r>
            <a:br>
              <a:rPr lang="en-US" dirty="0" smtClean="0"/>
            </a:br>
            <a:r>
              <a:rPr lang="en-US" dirty="0" smtClean="0"/>
              <a:t>personal photo</a:t>
            </a:r>
            <a:endParaRPr lang="en-US" dirty="0"/>
          </a:p>
        </p:txBody>
      </p:sp>
      <p:sp>
        <p:nvSpPr>
          <p:cNvPr id="78" name="Picture Placeholder 9"/>
          <p:cNvSpPr>
            <a:spLocks noGrp="1"/>
          </p:cNvSpPr>
          <p:nvPr>
            <p:ph type="pic" sz="quarter" idx="20" hasCustomPrompt="1"/>
          </p:nvPr>
        </p:nvSpPr>
        <p:spPr>
          <a:xfrm>
            <a:off x="9914470" y="2926935"/>
            <a:ext cx="2154768" cy="2154766"/>
          </a:xfrm>
          <a:solidFill>
            <a:srgbClr val="00B050"/>
          </a:solidFill>
        </p:spPr>
        <p:txBody>
          <a:bodyPr anchor="ctr" anchorCtr="0">
            <a:normAutofit/>
          </a:bodyPr>
          <a:lstStyle>
            <a:lvl1pPr marL="0" indent="0" algn="ctr">
              <a:lnSpc>
                <a:spcPct val="100000"/>
              </a:lnSpc>
              <a:buNone/>
              <a:defRPr sz="1863"/>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7598839" y="5231558"/>
            <a:ext cx="4470401" cy="1626446"/>
          </a:xfrm>
          <a:solidFill>
            <a:srgbClr val="00B050"/>
          </a:solidFill>
        </p:spPr>
        <p:txBody>
          <a:bodyPr anchor="ctr" anchorCtr="0">
            <a:normAutofit/>
          </a:bodyPr>
          <a:lstStyle>
            <a:lvl1pPr marL="0" indent="0" algn="ctr">
              <a:lnSpc>
                <a:spcPct val="100000"/>
              </a:lnSpc>
              <a:buNone/>
              <a:defRPr sz="1863"/>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7598836" y="2337038"/>
            <a:ext cx="2154768" cy="440032"/>
          </a:xfrm>
        </p:spPr>
        <p:txBody>
          <a:bodyPr vert="horz" wrap="square" lIns="93213" tIns="74570" rIns="93213" bIns="74570" rtlCol="0" anchor="b" anchorCtr="0">
            <a:spAutoFit/>
          </a:bodyPr>
          <a:lstStyle>
            <a:lvl1pPr marL="151894" indent="-151894">
              <a:spcBef>
                <a:spcPts val="0"/>
              </a:spcBef>
              <a:buNone/>
              <a:defRPr lang="en-US" sz="1863" dirty="0">
                <a:solidFill>
                  <a:schemeClr val="tx1"/>
                </a:solidFill>
              </a:defRPr>
            </a:lvl1pPr>
          </a:lstStyle>
          <a:p>
            <a:pPr marL="0" lvl="0" indent="0">
              <a:lnSpc>
                <a:spcPct val="100000"/>
              </a:lnSpc>
            </a:pPr>
            <a:r>
              <a:rPr lang="en-US" dirty="0" smtClean="0"/>
              <a:t>Click to edit text</a:t>
            </a:r>
            <a:endParaRPr lang="en-US" dirty="0"/>
          </a:p>
        </p:txBody>
      </p:sp>
      <p:sp>
        <p:nvSpPr>
          <p:cNvPr id="91" name="Text Placeholder 12"/>
          <p:cNvSpPr>
            <a:spLocks noGrp="1"/>
          </p:cNvSpPr>
          <p:nvPr>
            <p:ph type="body" sz="quarter" idx="24" hasCustomPrompt="1"/>
          </p:nvPr>
        </p:nvSpPr>
        <p:spPr>
          <a:xfrm>
            <a:off x="7598836" y="4641669"/>
            <a:ext cx="2154768" cy="440032"/>
          </a:xfrm>
        </p:spPr>
        <p:txBody>
          <a:bodyPr vert="horz" wrap="square" lIns="93213" tIns="74570" rIns="93213" bIns="74570" rtlCol="0" anchor="b" anchorCtr="0">
            <a:spAutoFit/>
          </a:bodyPr>
          <a:lstStyle>
            <a:lvl1pPr marL="151894" indent="-151894">
              <a:spcBef>
                <a:spcPts val="0"/>
              </a:spcBef>
              <a:buNone/>
              <a:defRPr lang="en-US" sz="1863" dirty="0">
                <a:solidFill>
                  <a:schemeClr val="tx1"/>
                </a:solidFill>
              </a:defRPr>
            </a:lvl1pPr>
          </a:lstStyle>
          <a:p>
            <a:pPr marL="0" lvl="0" indent="0">
              <a:lnSpc>
                <a:spcPct val="100000"/>
              </a:lnSpc>
            </a:pPr>
            <a:r>
              <a:rPr lang="en-US" dirty="0" smtClean="0"/>
              <a:t>Click to edit text</a:t>
            </a:r>
            <a:endParaRPr lang="en-US" dirty="0"/>
          </a:p>
        </p:txBody>
      </p:sp>
      <p:sp>
        <p:nvSpPr>
          <p:cNvPr id="92" name="Text Placeholder 12"/>
          <p:cNvSpPr>
            <a:spLocks noGrp="1"/>
          </p:cNvSpPr>
          <p:nvPr>
            <p:ph type="body" sz="quarter" idx="25" hasCustomPrompt="1"/>
          </p:nvPr>
        </p:nvSpPr>
        <p:spPr>
          <a:xfrm>
            <a:off x="9914470" y="4641669"/>
            <a:ext cx="2154768" cy="440032"/>
          </a:xfrm>
        </p:spPr>
        <p:txBody>
          <a:bodyPr vert="horz" wrap="square" lIns="93213" tIns="74570" rIns="93213" bIns="74570" rtlCol="0" anchor="b" anchorCtr="0">
            <a:spAutoFit/>
          </a:bodyPr>
          <a:lstStyle>
            <a:lvl1pPr marL="151894" indent="-151894">
              <a:spcBef>
                <a:spcPts val="0"/>
              </a:spcBef>
              <a:buNone/>
              <a:defRPr lang="en-US" sz="1863" dirty="0">
                <a:solidFill>
                  <a:schemeClr val="tx1"/>
                </a:solidFill>
              </a:defRPr>
            </a:lvl1pPr>
          </a:lstStyle>
          <a:p>
            <a:pPr marL="0" lvl="0" indent="0">
              <a:lnSpc>
                <a:spcPct val="100000"/>
              </a:lnSpc>
            </a:pPr>
            <a:r>
              <a:rPr lang="en-US" dirty="0" smtClean="0"/>
              <a:t>Click to edit text</a:t>
            </a:r>
            <a:endParaRPr lang="en-US" dirty="0"/>
          </a:p>
        </p:txBody>
      </p:sp>
      <p:sp>
        <p:nvSpPr>
          <p:cNvPr id="4" name="Rectangle 3"/>
          <p:cNvSpPr/>
          <p:nvPr/>
        </p:nvSpPr>
        <p:spPr>
          <a:xfrm>
            <a:off x="9914472" y="622311"/>
            <a:ext cx="996951" cy="996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280" tIns="121522" rIns="182280" bIns="121522" rtlCol="0" anchor="t" anchorCtr="0"/>
          <a:lstStyle/>
          <a:p>
            <a:pPr algn="ctr" defTabSz="1215170"/>
            <a:endParaRPr lang="en-US" sz="3234" dirty="0" smtClean="0">
              <a:solidFill>
                <a:srgbClr val="F3F3F4"/>
              </a:solidFill>
            </a:endParaRPr>
          </a:p>
        </p:txBody>
      </p:sp>
      <p:sp>
        <p:nvSpPr>
          <p:cNvPr id="40" name="Rectangle 39"/>
          <p:cNvSpPr/>
          <p:nvPr/>
        </p:nvSpPr>
        <p:spPr>
          <a:xfrm>
            <a:off x="11072292" y="622311"/>
            <a:ext cx="996951" cy="996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280" tIns="121522" rIns="182280" bIns="121522" rtlCol="0" anchor="t" anchorCtr="0"/>
          <a:lstStyle/>
          <a:p>
            <a:pPr algn="ctr" defTabSz="1215170"/>
            <a:endParaRPr lang="en-US" sz="3234" dirty="0" smtClean="0">
              <a:solidFill>
                <a:srgbClr val="F3F3F4"/>
              </a:solidFill>
            </a:endParaRPr>
          </a:p>
        </p:txBody>
      </p:sp>
      <p:sp>
        <p:nvSpPr>
          <p:cNvPr id="41" name="Rectangle 40"/>
          <p:cNvSpPr/>
          <p:nvPr/>
        </p:nvSpPr>
        <p:spPr>
          <a:xfrm>
            <a:off x="9914472" y="1780129"/>
            <a:ext cx="996951" cy="996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280" tIns="121522" rIns="182280" bIns="121522" rtlCol="0" anchor="t" anchorCtr="0"/>
          <a:lstStyle/>
          <a:p>
            <a:pPr algn="ctr" defTabSz="1215170"/>
            <a:endParaRPr lang="en-US" sz="3234" dirty="0" smtClean="0">
              <a:solidFill>
                <a:srgbClr val="F3F3F4"/>
              </a:solidFill>
            </a:endParaRPr>
          </a:p>
        </p:txBody>
      </p:sp>
      <p:sp>
        <p:nvSpPr>
          <p:cNvPr id="42" name="Rectangle 41"/>
          <p:cNvSpPr/>
          <p:nvPr/>
        </p:nvSpPr>
        <p:spPr>
          <a:xfrm>
            <a:off x="11072292" y="1780129"/>
            <a:ext cx="996951" cy="996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280" tIns="121522" rIns="182280" bIns="121522" rtlCol="0" anchor="t" anchorCtr="0"/>
          <a:lstStyle/>
          <a:p>
            <a:pPr algn="ctr" defTabSz="1215170"/>
            <a:endParaRPr lang="en-US" sz="3234" dirty="0" smtClean="0">
              <a:solidFill>
                <a:srgbClr val="F3F3F4"/>
              </a:solidFill>
            </a:endParaRPr>
          </a:p>
        </p:txBody>
      </p:sp>
      <p:sp>
        <p:nvSpPr>
          <p:cNvPr id="37" name="Freeform 95"/>
          <p:cNvSpPr>
            <a:spLocks/>
          </p:cNvSpPr>
          <p:nvPr/>
        </p:nvSpPr>
        <p:spPr bwMode="black">
          <a:xfrm>
            <a:off x="11353555" y="903566"/>
            <a:ext cx="434425" cy="434422"/>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121522" tIns="60760" rIns="121522" bIns="60760" numCol="1" anchor="t" anchorCtr="0" compatLnSpc="1">
            <a:prstTxWarp prst="textNoShape">
              <a:avLst/>
            </a:prstTxWarp>
          </a:bodyPr>
          <a:lstStyle/>
          <a:p>
            <a:pPr defTabSz="1215170"/>
            <a:endParaRPr lang="en-US" sz="3234" dirty="0">
              <a:solidFill>
                <a:srgbClr val="FFFFFF"/>
              </a:solidFill>
            </a:endParaRPr>
          </a:p>
        </p:txBody>
      </p:sp>
      <p:sp>
        <p:nvSpPr>
          <p:cNvPr id="36" name="Freeform 81"/>
          <p:cNvSpPr>
            <a:spLocks noEditPoints="1"/>
          </p:cNvSpPr>
          <p:nvPr/>
        </p:nvSpPr>
        <p:spPr bwMode="black">
          <a:xfrm>
            <a:off x="10165253" y="2086831"/>
            <a:ext cx="495379" cy="38352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121522" tIns="60760" rIns="121522" bIns="60760" numCol="1" anchor="t" anchorCtr="0" compatLnSpc="1">
            <a:prstTxWarp prst="textNoShape">
              <a:avLst/>
            </a:prstTxWarp>
          </a:bodyPr>
          <a:lstStyle/>
          <a:p>
            <a:pPr defTabSz="1215170"/>
            <a:endParaRPr lang="en-US" sz="3234" dirty="0">
              <a:solidFill>
                <a:srgbClr val="FFFFFF"/>
              </a:solidFill>
            </a:endParaRPr>
          </a:p>
        </p:txBody>
      </p:sp>
      <p:sp>
        <p:nvSpPr>
          <p:cNvPr id="38" name="Freeform 116"/>
          <p:cNvSpPr>
            <a:spLocks noEditPoints="1"/>
          </p:cNvSpPr>
          <p:nvPr/>
        </p:nvSpPr>
        <p:spPr bwMode="black">
          <a:xfrm>
            <a:off x="11333057" y="2088831"/>
            <a:ext cx="475407" cy="37952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121522" tIns="60760" rIns="121522" bIns="60760" numCol="1" anchor="t" anchorCtr="0" compatLnSpc="1">
            <a:prstTxWarp prst="textNoShape">
              <a:avLst/>
            </a:prstTxWarp>
          </a:bodyPr>
          <a:lstStyle/>
          <a:p>
            <a:pPr defTabSz="1215170"/>
            <a:endParaRPr lang="en-US" sz="3234" dirty="0">
              <a:solidFill>
                <a:srgbClr val="FFFFFF"/>
              </a:solidFill>
            </a:endParaRPr>
          </a:p>
        </p:txBody>
      </p:sp>
      <p:sp>
        <p:nvSpPr>
          <p:cNvPr id="43" name="Freeform 12"/>
          <p:cNvSpPr>
            <a:spLocks noChangeAspect="1"/>
          </p:cNvSpPr>
          <p:nvPr/>
        </p:nvSpPr>
        <p:spPr bwMode="black">
          <a:xfrm>
            <a:off x="10230708" y="867614"/>
            <a:ext cx="364480" cy="50632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109379" tIns="54692" rIns="109379" bIns="54692" numCol="1" anchor="t" anchorCtr="0" compatLnSpc="1">
            <a:prstTxWarp prst="textNoShape">
              <a:avLst/>
            </a:prstTxWarp>
          </a:bodyPr>
          <a:lstStyle/>
          <a:p>
            <a:pPr defTabSz="1215170"/>
            <a:endParaRPr lang="en-US" sz="2157" dirty="0">
              <a:solidFill>
                <a:srgbClr val="FFFFFF"/>
              </a:solidFill>
            </a:endParaRPr>
          </a:p>
        </p:txBody>
      </p:sp>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2740" y="5850467"/>
            <a:ext cx="2475894" cy="778933"/>
          </a:xfrm>
          <a:prstGeom prst="rect">
            <a:avLst/>
          </a:prstGeom>
        </p:spPr>
      </p:pic>
    </p:spTree>
    <p:extLst>
      <p:ext uri="{BB962C8B-B14F-4D97-AF65-F5344CB8AC3E}">
        <p14:creationId xmlns:p14="http://schemas.microsoft.com/office/powerpoint/2010/main" val="2913339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55273" y="5765800"/>
            <a:ext cx="2475894" cy="778933"/>
          </a:xfrm>
          <a:prstGeom prst="rect">
            <a:avLst/>
          </a:prstGeom>
        </p:spPr>
      </p:pic>
    </p:spTree>
    <p:extLst>
      <p:ext uri="{BB962C8B-B14F-4D97-AF65-F5344CB8AC3E}">
        <p14:creationId xmlns:p14="http://schemas.microsoft.com/office/powerpoint/2010/main" val="35214538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B9C796C-DCF6-470A-830A-EE81436DF54B}" type="datetimeFigureOut">
              <a:rPr lang="en-US" smtClean="0">
                <a:solidFill>
                  <a:srgbClr val="505050"/>
                </a:solidFill>
              </a:rPr>
              <a:pPr/>
              <a:t>3/19/2015</a:t>
            </a:fld>
            <a:endParaRPr lang="en-US">
              <a:solidFill>
                <a:srgbClr val="505050"/>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solidFill>
                <a:srgbClr val="505050"/>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B8EACE9-845D-4B1C-A33D-1383BD2D34D0}"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21592905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66711375"/>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1" y="7225044"/>
            <a:ext cx="430129" cy="228170"/>
          </a:xfrm>
          <a:prstGeom prst="rect">
            <a:avLst/>
          </a:prstGeom>
        </p:spPr>
        <p:txBody>
          <a:bodyPr lIns="89622" tIns="44809" rIns="89622" bIns="44809"/>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6" name="Title 1"/>
          <p:cNvSpPr>
            <a:spLocks noGrp="1"/>
          </p:cNvSpPr>
          <p:nvPr>
            <p:ph type="title" hasCustomPrompt="1"/>
          </p:nvPr>
        </p:nvSpPr>
        <p:spPr>
          <a:xfrm>
            <a:off x="266922" y="289512"/>
            <a:ext cx="11655840" cy="809388"/>
          </a:xfrm>
        </p:spPr>
        <p:txBody>
          <a:bodyPr/>
          <a:lstStyle>
            <a:lvl1pPr>
              <a:defRPr>
                <a:solidFill>
                  <a:schemeClr val="bg1">
                    <a:alpha val="99000"/>
                  </a:schemeClr>
                </a:solidFill>
              </a:defRPr>
            </a:lvl1pPr>
          </a:lstStyle>
          <a:p>
            <a:r>
              <a:rPr lang="en-US" dirty="0" smtClean="0"/>
              <a:t>Slide title</a:t>
            </a:r>
            <a:endParaRPr lang="en-US" dirty="0"/>
          </a:p>
        </p:txBody>
      </p:sp>
      <p:sp>
        <p:nvSpPr>
          <p:cNvPr id="17" name="Text Placeholder 4"/>
          <p:cNvSpPr>
            <a:spLocks noGrp="1"/>
          </p:cNvSpPr>
          <p:nvPr>
            <p:ph type="body" sz="quarter" idx="15" hasCustomPrompt="1"/>
          </p:nvPr>
        </p:nvSpPr>
        <p:spPr>
          <a:xfrm>
            <a:off x="266927" y="1008624"/>
            <a:ext cx="11655834" cy="718466"/>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dirty="0" smtClean="0"/>
              <a:t>Secondary title</a:t>
            </a:r>
          </a:p>
        </p:txBody>
      </p:sp>
    </p:spTree>
    <p:extLst>
      <p:ext uri="{BB962C8B-B14F-4D97-AF65-F5344CB8AC3E}">
        <p14:creationId xmlns:p14="http://schemas.microsoft.com/office/powerpoint/2010/main" val="1599760909"/>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8" cy="931209"/>
          </a:xfrm>
        </p:spPr>
        <p:txBody>
          <a:bodyPr/>
          <a:lstStyle>
            <a:lvl1pPr>
              <a:defRPr sz="541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8" cy="1131079"/>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663" indent="-40315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6"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7" indent="-33649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3" name="Picture 2"/>
          <p:cNvPicPr>
            <a:picLocks noChangeAspect="1"/>
          </p:cNvPicPr>
          <p:nvPr userDrawn="1"/>
        </p:nvPicPr>
        <p:blipFill>
          <a:blip r:embed="rId3"/>
          <a:stretch>
            <a:fillRect/>
          </a:stretch>
        </p:blipFill>
        <p:spPr>
          <a:xfrm>
            <a:off x="301628" y="5992337"/>
            <a:ext cx="2865368" cy="743776"/>
          </a:xfrm>
          <a:prstGeom prst="rect">
            <a:avLst/>
          </a:prstGeom>
        </p:spPr>
      </p:pic>
    </p:spTree>
    <p:extLst>
      <p:ext uri="{BB962C8B-B14F-4D97-AF65-F5344CB8AC3E}">
        <p14:creationId xmlns:p14="http://schemas.microsoft.com/office/powerpoint/2010/main" val="430658889"/>
      </p:ext>
    </p:extLst>
  </p:cSld>
  <p:clrMapOvr>
    <a:masterClrMapping/>
  </p:clrMapOvr>
  <p:transition>
    <p:wipe dir="r"/>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a:xfrm>
            <a:off x="761962" y="2571745"/>
            <a:ext cx="10820438" cy="2123620"/>
          </a:xfrm>
          <a:prstGeom prst="rect">
            <a:avLst/>
          </a:prstGeom>
        </p:spPr>
        <p:txBody>
          <a:bodyPr lIns="121883" tIns="60941" rIns="121883" bIns="60941"/>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a:xfrm>
            <a:off x="609600" y="6356354"/>
            <a:ext cx="2844800" cy="365125"/>
          </a:xfrm>
          <a:prstGeom prst="rect">
            <a:avLst/>
          </a:prstGeom>
        </p:spPr>
        <p:txBody>
          <a:bodyPr lIns="121883" tIns="60941" rIns="121883" bIns="60941"/>
          <a:lstStyle/>
          <a:p>
            <a:fld id="{00B0806A-3FF6-4D4F-A34C-75A45DBA47E5}" type="datetimeFigureOut">
              <a:rPr lang="ru-RU" smtClean="0">
                <a:solidFill>
                  <a:prstClr val="black"/>
                </a:solidFill>
              </a:rPr>
              <a:pPr/>
              <a:t>19.03.2015</a:t>
            </a:fld>
            <a:endParaRPr lang="ru-RU" dirty="0">
              <a:solidFill>
                <a:prstClr val="black"/>
              </a:solidFill>
            </a:endParaRPr>
          </a:p>
        </p:txBody>
      </p:sp>
      <p:sp>
        <p:nvSpPr>
          <p:cNvPr id="5" name="Нижний колонтитул 4"/>
          <p:cNvSpPr>
            <a:spLocks noGrp="1"/>
          </p:cNvSpPr>
          <p:nvPr>
            <p:ph type="ftr" sz="quarter" idx="11"/>
          </p:nvPr>
        </p:nvSpPr>
        <p:spPr>
          <a:xfrm>
            <a:off x="4165601" y="6356354"/>
            <a:ext cx="3860800" cy="365125"/>
          </a:xfrm>
          <a:prstGeom prst="rect">
            <a:avLst/>
          </a:prstGeom>
        </p:spPr>
        <p:txBody>
          <a:bodyPr lIns="121883" tIns="60941" rIns="121883" bIns="60941"/>
          <a:lstStyle/>
          <a:p>
            <a:endParaRPr lang="ru-RU" dirty="0">
              <a:solidFill>
                <a:prstClr val="black"/>
              </a:solidFill>
            </a:endParaRPr>
          </a:p>
        </p:txBody>
      </p:sp>
      <p:sp>
        <p:nvSpPr>
          <p:cNvPr id="6" name="Номер слайда 5"/>
          <p:cNvSpPr>
            <a:spLocks noGrp="1"/>
          </p:cNvSpPr>
          <p:nvPr>
            <p:ph type="sldNum" sz="quarter" idx="12"/>
          </p:nvPr>
        </p:nvSpPr>
        <p:spPr>
          <a:xfrm>
            <a:off x="8737602" y="6356354"/>
            <a:ext cx="2844800" cy="365125"/>
          </a:xfrm>
          <a:prstGeom prst="rect">
            <a:avLst/>
          </a:prstGeom>
        </p:spPr>
        <p:txBody>
          <a:bodyPr lIns="121883" tIns="60941" rIns="121883" bIns="60941"/>
          <a:lstStyle/>
          <a:p>
            <a:fld id="{E5742F8B-14A1-4CD8-A0DC-ECD3BCB5B6F8}" type="slidenum">
              <a:rPr lang="ru-RU" smtClean="0">
                <a:solidFill>
                  <a:prstClr val="black"/>
                </a:solidFill>
              </a:rPr>
              <a:pPr/>
              <a:t>‹#›</a:t>
            </a:fld>
            <a:endParaRPr lang="ru-RU" dirty="0">
              <a:solidFill>
                <a:prstClr val="black"/>
              </a:solidFill>
            </a:endParaRPr>
          </a:p>
        </p:txBody>
      </p:sp>
      <p:sp>
        <p:nvSpPr>
          <p:cNvPr id="7" name="Заголовок 1"/>
          <p:cNvSpPr>
            <a:spLocks noGrp="1"/>
          </p:cNvSpPr>
          <p:nvPr>
            <p:ph type="title"/>
          </p:nvPr>
        </p:nvSpPr>
        <p:spPr>
          <a:xfrm>
            <a:off x="761964" y="1214424"/>
            <a:ext cx="10782299" cy="870969"/>
          </a:xfrm>
          <a:prstGeom prst="rect">
            <a:avLst/>
          </a:prstGeom>
        </p:spPr>
        <p:txBody>
          <a:bodyPr lIns="121883" tIns="60941" rIns="121883" bIns="60941"/>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155545166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770657"/>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4014972889"/>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solidFill>
                  <a:schemeClr val="bg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4149138"/>
            <a:ext cx="10297800" cy="2159862"/>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73050" indent="-185738">
              <a:buFont typeface="Wingdings" panose="05000000000000000000" pitchFamily="2" charset="2"/>
              <a:buChar char="§"/>
              <a:defRPr>
                <a:ln>
                  <a:noFill/>
                </a:ln>
                <a:solidFill>
                  <a:schemeClr val="bg1">
                    <a:lumMod val="85000"/>
                  </a:schemeClr>
                </a:solidFill>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
        <p:nvSpPr>
          <p:cNvPr id="5" name="Рисунок 4"/>
          <p:cNvSpPr>
            <a:spLocks noGrp="1"/>
          </p:cNvSpPr>
          <p:nvPr>
            <p:ph type="pic" sz="quarter" idx="10"/>
          </p:nvPr>
        </p:nvSpPr>
        <p:spPr>
          <a:xfrm>
            <a:off x="1116000" y="1449388"/>
            <a:ext cx="2460000" cy="2519362"/>
          </a:xfrm>
          <a:prstGeom prst="wedgeEllipseCallout">
            <a:avLst>
              <a:gd name="adj1" fmla="val -49528"/>
              <a:gd name="adj2" fmla="val 49797"/>
            </a:avLst>
          </a:prstGeom>
          <a:solidFill>
            <a:schemeClr val="accent3"/>
          </a:solidFill>
        </p:spPr>
        <p:txBody>
          <a:bodyPr/>
          <a:lstStyle/>
          <a:p>
            <a:endParaRPr lang="ru-RU"/>
          </a:p>
        </p:txBody>
      </p:sp>
    </p:spTree>
    <p:extLst>
      <p:ext uri="{BB962C8B-B14F-4D97-AF65-F5344CB8AC3E}">
        <p14:creationId xmlns:p14="http://schemas.microsoft.com/office/powerpoint/2010/main" val="20451627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2955158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22288" y="6298299"/>
            <a:ext cx="11173090" cy="323165"/>
          </a:xfrm>
          <a:prstGeom prst="rect">
            <a:avLst/>
          </a:prstGeom>
          <a:noFill/>
          <a:ln w="12700">
            <a:noFill/>
            <a:miter lim="800000"/>
            <a:headEnd type="none" w="sm" len="sm"/>
            <a:tailEnd type="none" w="sm" len="sm"/>
          </a:ln>
          <a:effectLst/>
        </p:spPr>
        <p:txBody>
          <a:bodyPr lIns="0" tIns="0" rIns="0" bIns="0">
            <a:spAutoFit/>
          </a:bodyPr>
          <a:lstStyle/>
          <a:p>
            <a:pPr defTabSz="914099" eaLnBrk="0" hangingPunct="0">
              <a:defRPr/>
            </a:pPr>
            <a:r>
              <a:rPr lang="en-US" sz="700" dirty="0">
                <a:solidFill>
                  <a:srgbClr val="060F18"/>
                </a:solidFill>
                <a:cs typeface="Arial" charset="0"/>
              </a:rPr>
              <a:t>© 2013 Microsoft Corporation. All rights reserved. Microsoft, Windows, Windows Vista and other product names are or may be registered trademarks and/or trademarks in the U.S. and/or other countries.</a:t>
            </a:r>
          </a:p>
          <a:p>
            <a:pPr defTabSz="914099" eaLnBrk="0" hangingPunct="0">
              <a:defRPr/>
            </a:pPr>
            <a:r>
              <a:rPr lang="en-US" sz="700" dirty="0">
                <a:solidFill>
                  <a:srgbClr val="060F18"/>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1" y="2743200"/>
            <a:ext cx="5102225" cy="1091876"/>
          </a:xfrm>
          <a:prstGeom prst="rect">
            <a:avLst/>
          </a:prstGeom>
        </p:spPr>
      </p:pic>
    </p:spTree>
    <p:extLst>
      <p:ext uri="{BB962C8B-B14F-4D97-AF65-F5344CB8AC3E}">
        <p14:creationId xmlns:p14="http://schemas.microsoft.com/office/powerpoint/2010/main" val="3691920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a:xfrm>
            <a:off x="761962" y="2571745"/>
            <a:ext cx="10820438" cy="2123620"/>
          </a:xfrm>
          <a:prstGeom prst="rect">
            <a:avLst/>
          </a:prstGeom>
        </p:spPr>
        <p:txBody>
          <a:bodyPr lIns="121883" tIns="60941" rIns="121883" bIns="60941"/>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a:xfrm>
            <a:off x="609600" y="6356353"/>
            <a:ext cx="2844800" cy="365125"/>
          </a:xfrm>
          <a:prstGeom prst="rect">
            <a:avLst/>
          </a:prstGeom>
        </p:spPr>
        <p:txBody>
          <a:bodyPr lIns="121883" tIns="60941" rIns="121883" bIns="60941"/>
          <a:lstStyle/>
          <a:p>
            <a:fld id="{00B0806A-3FF6-4D4F-A34C-75A45DBA47E5}" type="datetimeFigureOut">
              <a:rPr lang="ru-RU">
                <a:solidFill>
                  <a:prstClr val="black"/>
                </a:solidFill>
              </a:rPr>
              <a:pPr/>
              <a:t>19.03.2015</a:t>
            </a:fld>
            <a:endParaRPr lang="ru-RU" dirty="0">
              <a:solidFill>
                <a:prstClr val="black"/>
              </a:solidFill>
            </a:endParaRPr>
          </a:p>
        </p:txBody>
      </p:sp>
      <p:sp>
        <p:nvSpPr>
          <p:cNvPr id="5" name="Нижний колонтитул 4"/>
          <p:cNvSpPr>
            <a:spLocks noGrp="1"/>
          </p:cNvSpPr>
          <p:nvPr>
            <p:ph type="ftr" sz="quarter" idx="11"/>
          </p:nvPr>
        </p:nvSpPr>
        <p:spPr>
          <a:xfrm>
            <a:off x="4165601" y="6356353"/>
            <a:ext cx="3860800" cy="365125"/>
          </a:xfrm>
          <a:prstGeom prst="rect">
            <a:avLst/>
          </a:prstGeom>
        </p:spPr>
        <p:txBody>
          <a:bodyPr lIns="121883" tIns="60941" rIns="121883" bIns="60941"/>
          <a:lstStyle/>
          <a:p>
            <a:endParaRPr lang="ru-RU" dirty="0">
              <a:solidFill>
                <a:prstClr val="black"/>
              </a:solidFill>
            </a:endParaRPr>
          </a:p>
        </p:txBody>
      </p:sp>
      <p:sp>
        <p:nvSpPr>
          <p:cNvPr id="6" name="Номер слайда 5"/>
          <p:cNvSpPr>
            <a:spLocks noGrp="1"/>
          </p:cNvSpPr>
          <p:nvPr>
            <p:ph type="sldNum" sz="quarter" idx="12"/>
          </p:nvPr>
        </p:nvSpPr>
        <p:spPr>
          <a:xfrm>
            <a:off x="8737602" y="6356353"/>
            <a:ext cx="2844800" cy="365125"/>
          </a:xfrm>
          <a:prstGeom prst="rect">
            <a:avLst/>
          </a:prstGeom>
        </p:spPr>
        <p:txBody>
          <a:bodyPr lIns="121883" tIns="60941" rIns="121883" bIns="60941"/>
          <a:lstStyle/>
          <a:p>
            <a:fld id="{E5742F8B-14A1-4CD8-A0DC-ECD3BCB5B6F8}" type="slidenum">
              <a:rPr lang="ru-RU">
                <a:solidFill>
                  <a:prstClr val="black"/>
                </a:solidFill>
              </a:rPr>
              <a:pPr/>
              <a:t>‹#›</a:t>
            </a:fld>
            <a:endParaRPr lang="ru-RU" dirty="0">
              <a:solidFill>
                <a:prstClr val="black"/>
              </a:solidFill>
            </a:endParaRPr>
          </a:p>
        </p:txBody>
      </p:sp>
      <p:sp>
        <p:nvSpPr>
          <p:cNvPr id="7" name="Заголовок 1"/>
          <p:cNvSpPr>
            <a:spLocks noGrp="1"/>
          </p:cNvSpPr>
          <p:nvPr>
            <p:ph type="title"/>
          </p:nvPr>
        </p:nvSpPr>
        <p:spPr>
          <a:xfrm>
            <a:off x="761963" y="1214424"/>
            <a:ext cx="10782299" cy="870969"/>
          </a:xfrm>
          <a:prstGeom prst="rect">
            <a:avLst/>
          </a:prstGeom>
        </p:spPr>
        <p:txBody>
          <a:bodyPr lIns="121883" tIns="60941" rIns="121883" bIns="60941"/>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3991101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a:solidFill>
                  <a:srgbClr val="00188F"/>
                </a:solidFill>
                <a:latin typeface="Segoe UI Light"/>
                <a:cs typeface="Segoe UI Semibold" panose="020B0702040204020203" pitchFamily="34" charset="0"/>
              </a:rPr>
              <a:t>WINDOWS</a:t>
            </a:r>
            <a:endParaRPr lang="en-US" sz="6000" dirty="0">
              <a:solidFill>
                <a:srgbClr val="00188F"/>
              </a:solidFill>
            </a:endParaRPr>
          </a:p>
          <a:p>
            <a:r>
              <a:rPr lang="en-US" sz="6000" dirty="0">
                <a:solidFill>
                  <a:srgbClr val="00188F"/>
                </a:solidFill>
                <a:latin typeface="Segoe UI Semibold" panose="020B0702040204020203" pitchFamily="34" charset="0"/>
                <a:cs typeface="Segoe UI Semibold" panose="020B0702040204020203" pitchFamily="34" charset="0"/>
              </a:rPr>
              <a:t>CAMP</a:t>
            </a:r>
            <a:r>
              <a:rPr lang="en-US" sz="6000" baseline="30000" dirty="0">
                <a:solidFill>
                  <a:srgbClr val="00188F"/>
                </a:solidFill>
                <a:latin typeface="Segoe UI Semibold" panose="020B0702040204020203" pitchFamily="34" charset="0"/>
                <a:cs typeface="Segoe UI Semibold" panose="020B0702040204020203" pitchFamily="34" charset="0"/>
              </a:rPr>
              <a:t>’13</a:t>
            </a:r>
            <a:endParaRPr lang="ru-RU" sz="6000" baseline="30000" dirty="0">
              <a:solidFill>
                <a:srgbClr val="00188F"/>
              </a:solidFill>
              <a:latin typeface="Segoe UI Semibold" panose="020B0702040204020203" pitchFamily="34" charset="0"/>
              <a:cs typeface="Segoe UI Semibold" panose="020B0702040204020203" pitchFamily="34" charset="0"/>
            </a:endParaRPr>
          </a:p>
        </p:txBody>
      </p:sp>
      <p:sp>
        <p:nvSpPr>
          <p:cNvPr id="5" name="Прямоугольник 8"/>
          <p:cNvSpPr/>
          <p:nvPr userDrawn="1"/>
        </p:nvSpPr>
        <p:spPr>
          <a:xfrm>
            <a:off x="5916000" y="2529000"/>
            <a:ext cx="4193777" cy="1200329"/>
          </a:xfrm>
          <a:prstGeom prst="rect">
            <a:avLst/>
          </a:prstGeom>
        </p:spPr>
        <p:txBody>
          <a:bodyPr wrap="none">
            <a:spAutoFit/>
          </a:bodyPr>
          <a:lstStyle/>
          <a:p>
            <a:pPr>
              <a:defRPr/>
            </a:pPr>
            <a:r>
              <a:rPr lang="en-US" sz="7200" dirty="0">
                <a:solidFill>
                  <a:srgbClr val="FFFFFF"/>
                </a:solidFill>
                <a:latin typeface="Segoe UI Light"/>
              </a:rPr>
              <a:t>#</a:t>
            </a:r>
            <a:r>
              <a:rPr lang="en-US" sz="7200" dirty="0" err="1">
                <a:solidFill>
                  <a:srgbClr val="FFFFFF"/>
                </a:solidFill>
                <a:latin typeface="Segoe UI Light"/>
              </a:rPr>
              <a:t>wincamp</a:t>
            </a:r>
            <a:endParaRPr lang="en-US" sz="7200" dirty="0">
              <a:solidFill>
                <a:srgbClr val="FFFFFF"/>
              </a:solidFill>
              <a:latin typeface="Segoe UI Light"/>
            </a:endParaRPr>
          </a:p>
        </p:txBody>
      </p:sp>
      <p:pic>
        <p:nvPicPr>
          <p:cNvPr id="6" name="Рисунок 20"/>
          <p:cNvPicPr>
            <a:picLocks noChangeAspect="1"/>
          </p:cNvPicPr>
          <p:nvPr userDrawn="1"/>
        </p:nvPicPr>
        <p:blipFill>
          <a:blip r:embed="rId3"/>
          <a:stretch>
            <a:fillRect/>
          </a:stretch>
        </p:blipFill>
        <p:spPr>
          <a:xfrm>
            <a:off x="10109777" y="2734566"/>
            <a:ext cx="390580" cy="314369"/>
          </a:xfrm>
          <a:prstGeom prst="rect">
            <a:avLst/>
          </a:prstGeom>
          <a:noFill/>
          <a:ln>
            <a:noFill/>
          </a:ln>
        </p:spPr>
      </p:pic>
      <p:sp>
        <p:nvSpPr>
          <p:cNvPr id="8" name="TextBox 7">
            <a:hlinkClick r:id="rId4"/>
          </p:cNvPr>
          <p:cNvSpPr txBox="1"/>
          <p:nvPr userDrawn="1"/>
        </p:nvSpPr>
        <p:spPr>
          <a:xfrm>
            <a:off x="1003276" y="5769000"/>
            <a:ext cx="3112724" cy="584775"/>
          </a:xfrm>
          <a:prstGeom prst="rect">
            <a:avLst/>
          </a:prstGeom>
          <a:noFill/>
        </p:spPr>
        <p:txBody>
          <a:bodyPr wrap="square" rtlCol="0">
            <a:spAutoFit/>
          </a:bodyPr>
          <a:lstStyle/>
          <a:p>
            <a:pPr>
              <a:defRPr/>
            </a:pPr>
            <a:r>
              <a:rPr lang="en-US" sz="3200" dirty="0">
                <a:solidFill>
                  <a:srgbClr val="FFFFFF"/>
                </a:solidFill>
                <a:latin typeface="Segoe UI Light"/>
              </a:rPr>
              <a:t>windowscamp.ru</a:t>
            </a:r>
          </a:p>
        </p:txBody>
      </p:sp>
    </p:spTree>
    <p:extLst>
      <p:ext uri="{BB962C8B-B14F-4D97-AF65-F5344CB8AC3E}">
        <p14:creationId xmlns:p14="http://schemas.microsoft.com/office/powerpoint/2010/main" val="22371087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3957363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04618569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73982520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91883884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35346828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170491182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5654950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52497811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0056081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9780067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ssion">
    <p:bg>
      <p:bgPr>
        <a:solidFill>
          <a:schemeClr val="accent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chemeClr val="accent4">
                    <a:lumMod val="75000"/>
                  </a:schemeClr>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Tree>
    <p:extLst>
      <p:ext uri="{BB962C8B-B14F-4D97-AF65-F5344CB8AC3E}">
        <p14:creationId xmlns:p14="http://schemas.microsoft.com/office/powerpoint/2010/main" val="21154009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4022744"/>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192944501"/>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8544947"/>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81235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66633497"/>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94872419"/>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64932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9405007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273328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84723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p:bg>
      <p:bgPr>
        <a:solidFill>
          <a:schemeClr val="accent2"/>
        </a:solidFill>
        <a:effectLst/>
      </p:bgPr>
    </p:bg>
    <p:spTree>
      <p:nvGrpSpPr>
        <p:cNvPr id="1" name=""/>
        <p:cNvGrpSpPr/>
        <p:nvPr/>
      </p:nvGrpSpPr>
      <p:grpSpPr>
        <a:xfrm>
          <a:off x="0" y="0"/>
          <a:ext cx="0" cy="0"/>
          <a:chOff x="0" y="0"/>
          <a:chExt cx="0" cy="0"/>
        </a:xfrm>
      </p:grpSpPr>
      <p:sp>
        <p:nvSpPr>
          <p:cNvPr id="5" name="TextBox 4"/>
          <p:cNvSpPr txBox="1"/>
          <p:nvPr userDrawn="1"/>
        </p:nvSpPr>
        <p:spPr>
          <a:xfrm>
            <a:off x="11496000" y="6129000"/>
            <a:ext cx="595035" cy="584775"/>
          </a:xfrm>
          <a:prstGeom prst="rect">
            <a:avLst/>
          </a:prstGeom>
          <a:noFill/>
        </p:spPr>
        <p:txBody>
          <a:bodyPr wrap="none" rtlCol="0">
            <a:spAutoFit/>
          </a:bodyPr>
          <a:lstStyle/>
          <a:p>
            <a:r>
              <a:rPr lang="ru-RU" sz="3200" dirty="0">
                <a:solidFill>
                  <a:srgbClr val="FFFFFF"/>
                </a:solidFill>
                <a:ea typeface="Segoe UI Symbol" panose="020B0502040204020203" pitchFamily="34" charset="0"/>
              </a:rPr>
              <a:t></a:t>
            </a:r>
            <a:endParaRPr lang="ru-RU" sz="3200" dirty="0">
              <a:solidFill>
                <a:srgbClr val="FFFFFF"/>
              </a:solidFill>
            </a:endParaRPr>
          </a:p>
        </p:txBody>
      </p:sp>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2">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Tree>
    <p:extLst>
      <p:ext uri="{BB962C8B-B14F-4D97-AF65-F5344CB8AC3E}">
        <p14:creationId xmlns:p14="http://schemas.microsoft.com/office/powerpoint/2010/main" val="17424098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75868500"/>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233011562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398963300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1075823021"/>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69984787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27633494"/>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21144027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3648440763"/>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2034266798"/>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703615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1">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8460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6" name="Рисунок 5"/>
          <p:cNvSpPr>
            <a:spLocks noGrp="1"/>
          </p:cNvSpPr>
          <p:nvPr>
            <p:ph type="pic" sz="quarter" idx="10"/>
          </p:nvPr>
        </p:nvSpPr>
        <p:spPr>
          <a:xfrm>
            <a:off x="9651368" y="1628706"/>
            <a:ext cx="2159000" cy="2160587"/>
          </a:xfrm>
          <a:prstGeom prst="wedgeEllipseCallout">
            <a:avLst>
              <a:gd name="adj1" fmla="val -47657"/>
              <a:gd name="adj2" fmla="val 51214"/>
            </a:avLst>
          </a:prstGeom>
          <a:solidFill>
            <a:schemeClr val="tx2"/>
          </a:solidFill>
        </p:spPr>
        <p:txBody>
          <a:bodyPr/>
          <a:lstStyle/>
          <a:p>
            <a:endParaRPr lang="ru-RU"/>
          </a:p>
        </p:txBody>
      </p:sp>
      <p:sp>
        <p:nvSpPr>
          <p:cNvPr id="5" name="Rectangle 4"/>
          <p:cNvSpPr/>
          <p:nvPr userDrawn="1"/>
        </p:nvSpPr>
        <p:spPr>
          <a:xfrm>
            <a:off x="5888251" y="3244334"/>
            <a:ext cx="415498" cy="369332"/>
          </a:xfrm>
          <a:prstGeom prst="rect">
            <a:avLst/>
          </a:prstGeom>
        </p:spPr>
        <p:txBody>
          <a:bodyPr wrap="none">
            <a:spAutoFit/>
          </a:bodyPr>
          <a:lstStyle/>
          <a:p>
            <a:r>
              <a:rPr lang="ru-RU" dirty="0">
                <a:solidFill>
                  <a:srgbClr val="FFFFFF"/>
                </a:solidFill>
                <a:ea typeface="Segoe UI Symbol" panose="020B0502040204020203" pitchFamily="34" charset="0"/>
              </a:rPr>
              <a:t></a:t>
            </a:r>
            <a:endParaRPr lang="ru-RU" dirty="0">
              <a:solidFill>
                <a:srgbClr val="FFFFFF"/>
              </a:solidFill>
            </a:endParaRPr>
          </a:p>
        </p:txBody>
      </p:sp>
      <p:sp>
        <p:nvSpPr>
          <p:cNvPr id="9" name="TextBox 8"/>
          <p:cNvSpPr txBox="1"/>
          <p:nvPr userDrawn="1"/>
        </p:nvSpPr>
        <p:spPr>
          <a:xfrm>
            <a:off x="11496000" y="6129000"/>
            <a:ext cx="595035" cy="584775"/>
          </a:xfrm>
          <a:prstGeom prst="rect">
            <a:avLst/>
          </a:prstGeom>
          <a:noFill/>
        </p:spPr>
        <p:txBody>
          <a:bodyPr wrap="none" rtlCol="0">
            <a:spAutoFit/>
          </a:bodyPr>
          <a:lstStyle/>
          <a:p>
            <a:r>
              <a:rPr lang="ru-RU" sz="3200" dirty="0">
                <a:solidFill>
                  <a:srgbClr val="FFFFFF"/>
                </a:solidFill>
                <a:ea typeface="Segoe UI Symbol" panose="020B0502040204020203" pitchFamily="34" charset="0"/>
              </a:rPr>
              <a:t></a:t>
            </a:r>
            <a:endParaRPr lang="ru-RU" sz="3200" dirty="0">
              <a:solidFill>
                <a:srgbClr val="FFFFFF"/>
              </a:solidFill>
            </a:endParaRPr>
          </a:p>
        </p:txBody>
      </p:sp>
    </p:spTree>
    <p:extLst>
      <p:ext uri="{BB962C8B-B14F-4D97-AF65-F5344CB8AC3E}">
        <p14:creationId xmlns:p14="http://schemas.microsoft.com/office/powerpoint/2010/main" val="8352293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2242078"/>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457236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016009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178675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112076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64019495"/>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58843430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smtClean="0"/>
              <a:t>Video</a:t>
            </a:r>
            <a:endParaRPr lang="en-US" dirty="0"/>
          </a:p>
        </p:txBody>
      </p:sp>
    </p:spTree>
    <p:extLst>
      <p:ext uri="{BB962C8B-B14F-4D97-AF65-F5344CB8AC3E}">
        <p14:creationId xmlns:p14="http://schemas.microsoft.com/office/powerpoint/2010/main" val="1450082379"/>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11627337"/>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28299395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Demo">
    <p:bg>
      <p:bgPr>
        <a:solidFill>
          <a:srgbClr val="8C0095"/>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a:solidFill>
                  <a:srgbClr val="FFFFFF"/>
                </a:solidFill>
              </a:rPr>
              <a:t>DEMO</a:t>
            </a:r>
            <a:endParaRPr lang="ru-RU" dirty="0">
              <a:solidFill>
                <a:srgbClr val="FFFFFF"/>
              </a:solidFill>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Tree>
    <p:extLst>
      <p:ext uri="{BB962C8B-B14F-4D97-AF65-F5344CB8AC3E}">
        <p14:creationId xmlns:p14="http://schemas.microsoft.com/office/powerpoint/2010/main" val="298579944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617490256"/>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610983865"/>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455559085"/>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391734451"/>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706406382"/>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73129"/>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686618951"/>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935174898"/>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206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4"/>
            <a:ext cx="9860610"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1237989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302">
          <p15:clr>
            <a:srgbClr val="C35EA4"/>
          </p15:clr>
        </p15:guide>
        <p15:guide id="4294967295" orient="horz" pos="4104">
          <p15:clr>
            <a:srgbClr val="C35EA4"/>
          </p15:clr>
        </p15:guide>
        <p15:guide id="4294967295" pos="288">
          <p15:clr>
            <a:srgbClr val="C35EA4"/>
          </p15:clr>
        </p15:guide>
        <p15:guide id="4294967295" pos="754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smtClean="0"/>
              <a:t>Click to edit Master title style</a:t>
            </a:r>
            <a:endParaRPr lang="en-US" dirty="0"/>
          </a:p>
        </p:txBody>
      </p:sp>
    </p:spTree>
    <p:extLst>
      <p:ext uri="{BB962C8B-B14F-4D97-AF65-F5344CB8AC3E}">
        <p14:creationId xmlns:p14="http://schemas.microsoft.com/office/powerpoint/2010/main" val="25104138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emo VS">
    <p:bg>
      <p:bgPr>
        <a:solidFill>
          <a:srgbClr val="8C009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
        <p:nvSpPr>
          <p:cNvPr id="2" name="Заголовок 1"/>
          <p:cNvSpPr>
            <a:spLocks noGrp="1"/>
          </p:cNvSpPr>
          <p:nvPr>
            <p:ph type="ctrTitle"/>
          </p:nvPr>
        </p:nvSpPr>
        <p:spPr>
          <a:xfrm>
            <a:off x="0" y="1285276"/>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4" name="Рисунок 3"/>
          <p:cNvPicPr>
            <a:picLocks noChangeAspect="1"/>
          </p:cNvPicPr>
          <p:nvPr userDrawn="1"/>
        </p:nvPicPr>
        <p:blipFill>
          <a:blip r:embed="rId3"/>
          <a:stretch>
            <a:fillRect/>
          </a:stretch>
        </p:blipFill>
        <p:spPr>
          <a:xfrm>
            <a:off x="11624460" y="1449000"/>
            <a:ext cx="352474" cy="362001"/>
          </a:xfrm>
          <a:prstGeom prst="rect">
            <a:avLst/>
          </a:prstGeom>
          <a:noFill/>
          <a:ln>
            <a:noFill/>
          </a:ln>
        </p:spPr>
      </p:pic>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a:solidFill>
                  <a:srgbClr val="FFFFFF"/>
                </a:solidFill>
              </a:rPr>
              <a:t>DEMO</a:t>
            </a:r>
            <a:endParaRPr lang="ru-RU" dirty="0">
              <a:solidFill>
                <a:srgbClr val="FFFFFF"/>
              </a:solidFill>
            </a:endParaRPr>
          </a:p>
        </p:txBody>
      </p:sp>
    </p:spTree>
    <p:extLst>
      <p:ext uri="{BB962C8B-B14F-4D97-AF65-F5344CB8AC3E}">
        <p14:creationId xmlns:p14="http://schemas.microsoft.com/office/powerpoint/2010/main" val="147507897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6709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64369"/>
            <a:ext cx="762000" cy="406265"/>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pPr defTabSz="914133"/>
            <a:endParaRPr lang="en-US" dirty="0">
              <a:solidFill>
                <a:srgbClr val="505050"/>
              </a:solidFill>
            </a:endParaRPr>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pPr defTabSz="914133"/>
            <a:fld id="{FAADACFB-7C71-4E89-89D2-7BBA40B7BFA9}" type="slidenum">
              <a:rPr lang="en-US" smtClean="0">
                <a:solidFill>
                  <a:srgbClr val="505050"/>
                </a:solidFill>
              </a:rPr>
              <a:pPr defTabSz="914133"/>
              <a:t>‹#›</a:t>
            </a:fld>
            <a:endParaRPr lang="en-US" dirty="0">
              <a:solidFill>
                <a:srgbClr val="505050"/>
              </a:solidFill>
            </a:endParaRPr>
          </a:p>
        </p:txBody>
      </p:sp>
    </p:spTree>
    <p:extLst>
      <p:ext uri="{BB962C8B-B14F-4D97-AF65-F5344CB8AC3E}">
        <p14:creationId xmlns:p14="http://schemas.microsoft.com/office/powerpoint/2010/main" val="3101680248"/>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03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9" y="1590"/>
                        <a:ext cx="1587" cy="1587"/>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1" y="192025"/>
            <a:ext cx="12192000" cy="646042"/>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1" y="832105"/>
            <a:ext cx="12192000" cy="373063"/>
          </a:xfrm>
          <a:prstGeom prst="rect">
            <a:avLst/>
          </a:prstGeom>
        </p:spPr>
        <p:txBody>
          <a:bodyPr lIns="380851" tIns="53319" rIns="53319" bIns="53319">
            <a:noAutofit/>
          </a:bodyPr>
          <a:lstStyle>
            <a:lvl1pPr marL="0" indent="0">
              <a:buNone/>
              <a:defRPr sz="2799">
                <a:latin typeface="Segoe UI Light" pitchFamily="34" charset="0"/>
              </a:defRPr>
            </a:lvl1pPr>
            <a:lvl2pPr marL="281532" indent="0">
              <a:buNone/>
              <a:defRPr/>
            </a:lvl2pPr>
            <a:lvl3pPr marL="588178" indent="0">
              <a:buNone/>
              <a:defRPr/>
            </a:lvl3pPr>
            <a:lvl4pPr marL="869708" indent="0">
              <a:buNone/>
              <a:defRPr/>
            </a:lvl4pPr>
            <a:lvl5pPr marL="1104979" indent="0">
              <a:buNone/>
              <a:defRPr/>
            </a:lvl5pPr>
          </a:lstStyle>
          <a:p>
            <a:pPr lvl="0"/>
            <a:r>
              <a:rPr lang="en-US" dirty="0" smtClean="0"/>
              <a:t>Click to add subtitle</a:t>
            </a:r>
          </a:p>
        </p:txBody>
      </p:sp>
    </p:spTree>
    <p:extLst>
      <p:ext uri="{BB962C8B-B14F-4D97-AF65-F5344CB8AC3E}">
        <p14:creationId xmlns:p14="http://schemas.microsoft.com/office/powerpoint/2010/main" val="33651840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266127" y="291070"/>
            <a:ext cx="11645817" cy="836523"/>
          </a:xfrm>
        </p:spPr>
        <p:txBody>
          <a:bodyPr vert="horz" wrap="square" lIns="149226" tIns="93266" rIns="149226" bIns="93266" rtlCol="0" anchor="t" anchorCtr="0">
            <a:spAutoFit/>
          </a:bodyPr>
          <a:lstStyle>
            <a:lvl1pPr>
              <a:lnSpc>
                <a:spcPct val="80000"/>
              </a:lnSpc>
              <a:spcAft>
                <a:spcPts val="0"/>
              </a:spcAft>
              <a:defRPr lang="en-US" sz="4706" spc="-100" dirty="0" smtClean="0">
                <a:solidFill>
                  <a:schemeClr val="tx1">
                    <a:lumMod val="65000"/>
                    <a:lumOff val="35000"/>
                  </a:schemeClr>
                </a:solidFill>
                <a:latin typeface="Segoe UI Light" pitchFamily="34" charset="0"/>
                <a:ea typeface="+mj-ea"/>
                <a:cs typeface="+mj-cs"/>
              </a:defRPr>
            </a:lvl1pPr>
          </a:lstStyle>
          <a:p>
            <a:pPr lvl="0" defTabSz="1218127">
              <a:lnSpc>
                <a:spcPct val="90000"/>
              </a:lnSpc>
              <a:spcBef>
                <a:spcPct val="0"/>
              </a:spcBef>
            </a:pPr>
            <a:r>
              <a:rPr lang="en-US" dirty="0" smtClean="0"/>
              <a:t>Click to edit Master text styles</a:t>
            </a:r>
          </a:p>
        </p:txBody>
      </p:sp>
    </p:spTree>
    <p:extLst>
      <p:ext uri="{BB962C8B-B14F-4D97-AF65-F5344CB8AC3E}">
        <p14:creationId xmlns:p14="http://schemas.microsoft.com/office/powerpoint/2010/main" val="315339896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sp>
        <p:nvSpPr>
          <p:cNvPr id="12" name="Rectangle 11"/>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63776" y="470067"/>
            <a:ext cx="1304174" cy="2863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smtClean="0"/>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smtClean="0"/>
              <a:t>Click to edit Master subtitle style</a:t>
            </a:r>
            <a:endParaRPr lang="en-US" dirty="0" smtClean="0"/>
          </a:p>
        </p:txBody>
      </p:sp>
    </p:spTree>
    <p:extLst>
      <p:ext uri="{BB962C8B-B14F-4D97-AF65-F5344CB8AC3E}">
        <p14:creationId xmlns:p14="http://schemas.microsoft.com/office/powerpoint/2010/main" val="2242391618"/>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0"/>
            <a:ext cx="9860672"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29270922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smtClean="0"/>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p:txBody>
          <a:bodyPr/>
          <a:lstStyle/>
          <a:p>
            <a:endParaRPr lang="en-US" dirty="0">
              <a:solidFill>
                <a:srgbClr val="00B0F0"/>
              </a:solidFill>
            </a:endParaRPr>
          </a:p>
        </p:txBody>
      </p:sp>
    </p:spTree>
    <p:extLst>
      <p:ext uri="{BB962C8B-B14F-4D97-AF65-F5344CB8AC3E}">
        <p14:creationId xmlns:p14="http://schemas.microsoft.com/office/powerpoint/2010/main" val="357338091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smtClean="0"/>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p:txBody>
          <a:bodyPr/>
          <a:lstStyle/>
          <a:p>
            <a:endParaRPr lang="en-US" dirty="0">
              <a:solidFill>
                <a:srgbClr val="00B0F0"/>
              </a:solidFill>
            </a:endParaRPr>
          </a:p>
        </p:txBody>
      </p:sp>
    </p:spTree>
    <p:extLst>
      <p:ext uri="{BB962C8B-B14F-4D97-AF65-F5344CB8AC3E}">
        <p14:creationId xmlns:p14="http://schemas.microsoft.com/office/powerpoint/2010/main" val="365661522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smtClean="0"/>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p:txBody>
          <a:bodyPr/>
          <a:lstStyle/>
          <a:p>
            <a:endParaRPr lang="en-US" dirty="0">
              <a:solidFill>
                <a:srgbClr val="00B0F0"/>
              </a:solidFill>
            </a:endParaRPr>
          </a:p>
        </p:txBody>
      </p:sp>
    </p:spTree>
    <p:extLst>
      <p:ext uri="{BB962C8B-B14F-4D97-AF65-F5344CB8AC3E}">
        <p14:creationId xmlns:p14="http://schemas.microsoft.com/office/powerpoint/2010/main" val="391700735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464"/>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88" indent="-4030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60" indent="-3458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431" indent="-3363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6" name="Picture 2" descr="https://opsgility.sharepoint.com/Shared%20Documents/Branding%20Logos/opscloud-black-708x19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63943" y="6462626"/>
            <a:ext cx="1227818" cy="341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777516"/>
      </p:ext>
    </p:extLst>
  </p:cSld>
  <p:clrMapOvr>
    <a:masterClrMapping/>
  </p:clrMapOvr>
  <p:transition>
    <p:fade/>
  </p:transition>
  <p:timing>
    <p:tnLst>
      <p:par>
        <p:cTn id="1" dur="indefinite" restart="never" nodeType="tmRoot"/>
      </p:par>
    </p:tnLst>
  </p:timing>
  <p:hf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3189376478"/>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Title and Content">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464">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4" indent="0">
              <a:spcBef>
                <a:spcPts val="0"/>
              </a:spcBef>
              <a:spcAft>
                <a:spcPts val="900"/>
              </a:spcAft>
              <a:buSzPct val="80000"/>
              <a:buFont typeface="Arial" pitchFamily="34" charset="0"/>
              <a:buNone/>
              <a:defRPr sz="3999" spc="-100" baseline="0">
                <a:solidFill>
                  <a:schemeClr val="bg1"/>
                </a:solidFill>
                <a:latin typeface="Segoe UI Light" pitchFamily="34" charset="0"/>
              </a:defRPr>
            </a:lvl1pPr>
            <a:lvl2pPr marL="3174" indent="0">
              <a:spcBef>
                <a:spcPts val="0"/>
              </a:spcBef>
              <a:buSzPct val="80000"/>
              <a:buFont typeface="Arial" pitchFamily="34" charset="0"/>
              <a:buNone/>
              <a:defRPr sz="2000" spc="-51" baseline="0">
                <a:solidFill>
                  <a:schemeClr val="bg1"/>
                </a:solidFill>
              </a:defRPr>
            </a:lvl2pPr>
            <a:lvl3pPr marL="1258188" indent="-4030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60" indent="-3458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431" indent="-3363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70058" y="6408451"/>
            <a:ext cx="1223059" cy="340314"/>
          </a:xfrm>
          <a:prstGeom prst="rect">
            <a:avLst/>
          </a:prstGeom>
        </p:spPr>
      </p:pic>
    </p:spTree>
    <p:extLst>
      <p:ext uri="{BB962C8B-B14F-4D97-AF65-F5344CB8AC3E}">
        <p14:creationId xmlns:p14="http://schemas.microsoft.com/office/powerpoint/2010/main" val="228504416"/>
      </p:ext>
    </p:extLst>
  </p:cSld>
  <p:clrMapOvr>
    <a:masterClrMapping/>
  </p:clrMapOvr>
  <p:transition>
    <p:fade/>
  </p:transition>
  <p:timing>
    <p:tnLst>
      <p:par>
        <p:cTn id="1" dur="indefinite" restart="never" nodeType="tmRoot"/>
      </p:par>
    </p:tnLst>
  </p:timing>
  <p:hf sldNum="0" hdr="0" ftr="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3_Title and Conten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464">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4" indent="0">
              <a:spcBef>
                <a:spcPts val="0"/>
              </a:spcBef>
              <a:spcAft>
                <a:spcPts val="900"/>
              </a:spcAft>
              <a:buSzPct val="80000"/>
              <a:buFont typeface="Arial" pitchFamily="34" charset="0"/>
              <a:buNone/>
              <a:defRPr sz="3999" spc="-100" baseline="0">
                <a:solidFill>
                  <a:schemeClr val="bg1"/>
                </a:solidFill>
                <a:latin typeface="Segoe UI Light" pitchFamily="34" charset="0"/>
              </a:defRPr>
            </a:lvl1pPr>
            <a:lvl2pPr marL="3174" indent="0">
              <a:spcBef>
                <a:spcPts val="0"/>
              </a:spcBef>
              <a:buSzPct val="80000"/>
              <a:buFont typeface="Arial" pitchFamily="34" charset="0"/>
              <a:buNone/>
              <a:defRPr sz="2000" spc="-51" baseline="0">
                <a:solidFill>
                  <a:schemeClr val="bg1"/>
                </a:solidFill>
              </a:defRPr>
            </a:lvl2pPr>
            <a:lvl3pPr marL="1258188" indent="-4030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60" indent="-3458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431" indent="-3363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70058" y="6408451"/>
            <a:ext cx="1223059" cy="340314"/>
          </a:xfrm>
          <a:prstGeom prst="rect">
            <a:avLst/>
          </a:prstGeom>
        </p:spPr>
      </p:pic>
    </p:spTree>
    <p:extLst>
      <p:ext uri="{BB962C8B-B14F-4D97-AF65-F5344CB8AC3E}">
        <p14:creationId xmlns:p14="http://schemas.microsoft.com/office/powerpoint/2010/main" val="2450279498"/>
      </p:ext>
    </p:extLst>
  </p:cSld>
  <p:clrMapOvr>
    <a:masterClrMapping/>
  </p:clrMapOvr>
  <p:transition>
    <p:fade/>
  </p:transition>
  <p:timing>
    <p:tnLst>
      <p:par>
        <p:cTn id="1" dur="indefinite" restart="never" nodeType="tmRoot"/>
      </p:par>
    </p:tnLst>
  </p:timing>
  <p:hf sldNum="0" hdr="0" ftr="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4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464">
                <a:solidFill>
                  <a:schemeClr val="accent2"/>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4" indent="0">
              <a:spcBef>
                <a:spcPts val="0"/>
              </a:spcBef>
              <a:spcAft>
                <a:spcPts val="900"/>
              </a:spcAft>
              <a:buSzPct val="80000"/>
              <a:buFont typeface="Arial" pitchFamily="34" charset="0"/>
              <a:buNone/>
              <a:defRPr sz="3999" spc="-100" baseline="0">
                <a:solidFill>
                  <a:schemeClr val="accent2"/>
                </a:solidFill>
                <a:latin typeface="Segoe UI Light" pitchFamily="34" charset="0"/>
              </a:defRPr>
            </a:lvl1pPr>
            <a:lvl2pPr marL="3174" indent="0">
              <a:spcBef>
                <a:spcPts val="0"/>
              </a:spcBef>
              <a:buSzPct val="80000"/>
              <a:buFont typeface="Arial" pitchFamily="34" charset="0"/>
              <a:buNone/>
              <a:defRPr sz="2000" spc="-51" baseline="0">
                <a:solidFill>
                  <a:schemeClr val="accent2"/>
                </a:solidFill>
              </a:defRPr>
            </a:lvl2pPr>
            <a:lvl3pPr marL="1258188" indent="-4030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60" indent="-3458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431" indent="-3363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70058" y="6408451"/>
            <a:ext cx="1223059" cy="340314"/>
          </a:xfrm>
          <a:prstGeom prst="rect">
            <a:avLst/>
          </a:prstGeom>
        </p:spPr>
      </p:pic>
    </p:spTree>
    <p:extLst>
      <p:ext uri="{BB962C8B-B14F-4D97-AF65-F5344CB8AC3E}">
        <p14:creationId xmlns:p14="http://schemas.microsoft.com/office/powerpoint/2010/main" val="838257403"/>
      </p:ext>
    </p:extLst>
  </p:cSld>
  <p:clrMapOvr>
    <a:masterClrMapping/>
  </p:clrMapOvr>
  <p:transition>
    <p:fade/>
  </p:transition>
  <p:timing>
    <p:tnLst>
      <p:par>
        <p:cTn id="1" dur="indefinite" restart="never" nodeType="tmRoot"/>
      </p:par>
    </p:tnLst>
  </p:timing>
  <p:hf sldNum="0" hdr="0" ftr="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5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464">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4" indent="0">
              <a:spcBef>
                <a:spcPts val="0"/>
              </a:spcBef>
              <a:spcAft>
                <a:spcPts val="900"/>
              </a:spcAft>
              <a:buSzPct val="80000"/>
              <a:buFont typeface="Arial" pitchFamily="34" charset="0"/>
              <a:buNone/>
              <a:defRPr sz="3999" spc="-100" baseline="0">
                <a:solidFill>
                  <a:schemeClr val="bg1"/>
                </a:solidFill>
                <a:latin typeface="Segoe UI Light" pitchFamily="34" charset="0"/>
              </a:defRPr>
            </a:lvl1pPr>
            <a:lvl2pPr marL="3174" indent="0">
              <a:spcBef>
                <a:spcPts val="0"/>
              </a:spcBef>
              <a:buSzPct val="80000"/>
              <a:buFont typeface="Arial" pitchFamily="34" charset="0"/>
              <a:buNone/>
              <a:defRPr sz="2000" spc="-51" baseline="0">
                <a:solidFill>
                  <a:schemeClr val="bg1"/>
                </a:solidFill>
              </a:defRPr>
            </a:lvl2pPr>
            <a:lvl3pPr marL="1258188" indent="-4030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60" indent="-3458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431" indent="-3363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70058" y="6408451"/>
            <a:ext cx="1223059" cy="340314"/>
          </a:xfrm>
          <a:prstGeom prst="rect">
            <a:avLst/>
          </a:prstGeom>
        </p:spPr>
      </p:pic>
    </p:spTree>
    <p:extLst>
      <p:ext uri="{BB962C8B-B14F-4D97-AF65-F5344CB8AC3E}">
        <p14:creationId xmlns:p14="http://schemas.microsoft.com/office/powerpoint/2010/main" val="3997940641"/>
      </p:ext>
    </p:extLst>
  </p:cSld>
  <p:clrMapOvr>
    <a:masterClrMapping/>
  </p:clrMapOvr>
  <p:transition>
    <p:fade/>
  </p:transition>
  <p:timing>
    <p:tnLst>
      <p:par>
        <p:cTn id="1" dur="indefinite" restart="never" nodeType="tmRoot"/>
      </p:par>
    </p:tnLst>
  </p:timing>
  <p:hf sldNum="0" hdr="0" ftr="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Non-Bullete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3853" rtl="0" eaLnBrk="1" latinLnBrk="0" hangingPunct="1">
              <a:lnSpc>
                <a:spcPct val="90000"/>
              </a:lnSpc>
              <a:spcBef>
                <a:spcPct val="0"/>
              </a:spcBef>
              <a:buNone/>
              <a:defRPr lang="en-US" sz="5464"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2073645"/>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593" indent="-342710">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10" indent="-342710">
              <a:spcBef>
                <a:spcPts val="0"/>
              </a:spcBef>
              <a:spcAft>
                <a:spcPts val="400"/>
              </a:spcAft>
              <a:buFont typeface="Arial" pitchFamily="34" charset="0"/>
              <a:buChar char="•"/>
              <a:defRPr/>
            </a:lvl5pPr>
            <a:lvl6pPr marL="1032880" indent="-342710">
              <a:buFont typeface="Arial" pitchFamily="34" charset="0"/>
              <a:buChar char="•"/>
              <a:defRPr sz="2399">
                <a:gradFill>
                  <a:gsLst>
                    <a:gs pos="0">
                      <a:srgbClr val="595959"/>
                    </a:gs>
                    <a:gs pos="86000">
                      <a:srgbClr val="595959"/>
                    </a:gs>
                  </a:gsLst>
                  <a:lin ang="5400000" scaled="0"/>
                </a:gradFill>
              </a:defRPr>
            </a:lvl6pPr>
            <a:lvl7pPr marL="1255013" indent="-225298">
              <a:defRPr>
                <a:gradFill>
                  <a:gsLst>
                    <a:gs pos="0">
                      <a:srgbClr val="595959"/>
                    </a:gs>
                    <a:gs pos="86000">
                      <a:srgbClr val="595959"/>
                    </a:gs>
                  </a:gsLst>
                  <a:lin ang="5400000" scaled="0"/>
                </a:gradFill>
              </a:defRPr>
            </a:lvl7pPr>
            <a:lvl8pPr marL="1486657" indent="-231643">
              <a:defRPr>
                <a:gradFill>
                  <a:gsLst>
                    <a:gs pos="0">
                      <a:srgbClr val="595959"/>
                    </a:gs>
                    <a:gs pos="86000">
                      <a:srgbClr val="595959"/>
                    </a:gs>
                  </a:gsLst>
                  <a:lin ang="5400000" scaled="0"/>
                </a:gradFill>
              </a:defRPr>
            </a:lvl8pPr>
          </a:lstStyle>
          <a:p>
            <a:pPr marL="345880" lvl="0" indent="-345880" algn="l" defTabSz="913853" rtl="0" eaLnBrk="1" latinLnBrk="0" hangingPunct="1">
              <a:lnSpc>
                <a:spcPct val="90000"/>
              </a:lnSpc>
              <a:spcBef>
                <a:spcPct val="20000"/>
              </a:spcBef>
              <a:buSzPct val="90000"/>
              <a:buFont typeface="Arial" pitchFamily="34" charset="0"/>
              <a:buChar char="•"/>
            </a:pPr>
            <a:r>
              <a:rPr lang="en-US" smtClean="0"/>
              <a:t>Click to edit Master text styles</a:t>
            </a:r>
          </a:p>
          <a:p>
            <a:pPr marL="345880" lvl="1" indent="-345880" algn="l" defTabSz="913853" rtl="0" eaLnBrk="1" latinLnBrk="0" hangingPunct="1">
              <a:lnSpc>
                <a:spcPct val="90000"/>
              </a:lnSpc>
              <a:spcBef>
                <a:spcPct val="20000"/>
              </a:spcBef>
              <a:buSzPct val="90000"/>
              <a:buFont typeface="Arial" pitchFamily="34" charset="0"/>
              <a:buChar char="•"/>
            </a:pPr>
            <a:r>
              <a:rPr lang="en-US" smtClean="0"/>
              <a:t>Second level</a:t>
            </a:r>
          </a:p>
          <a:p>
            <a:pPr marL="345880" lvl="2" indent="-345880" algn="l" defTabSz="913853" rtl="0" eaLnBrk="1" latinLnBrk="0" hangingPunct="1">
              <a:lnSpc>
                <a:spcPct val="90000"/>
              </a:lnSpc>
              <a:spcBef>
                <a:spcPct val="20000"/>
              </a:spcBef>
              <a:buSzPct val="90000"/>
              <a:buFont typeface="Arial" pitchFamily="34" charset="0"/>
              <a:buChar char="•"/>
            </a:pPr>
            <a:r>
              <a:rPr lang="en-US" smtClean="0"/>
              <a:t>Third level</a:t>
            </a:r>
          </a:p>
          <a:p>
            <a:pPr marL="345880" lvl="3" indent="-345880" algn="l" defTabSz="913853" rtl="0" eaLnBrk="1" latinLnBrk="0" hangingPunct="1">
              <a:lnSpc>
                <a:spcPct val="90000"/>
              </a:lnSpc>
              <a:spcBef>
                <a:spcPct val="20000"/>
              </a:spcBef>
              <a:buSzPct val="90000"/>
              <a:buFont typeface="Arial" pitchFamily="34" charset="0"/>
              <a:buChar char="•"/>
            </a:pPr>
            <a:r>
              <a:rPr lang="en-US" smtClean="0"/>
              <a:t>Fourth level</a:t>
            </a:r>
          </a:p>
          <a:p>
            <a:pPr marL="345880" lvl="4" indent="-345880" algn="l" defTabSz="91385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6" name="Picture 2" descr="https://opsgility.sharepoint.com/Shared%20Documents/Branding%20Logos/opscloud-black-708x19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63943" y="6462626"/>
            <a:ext cx="1227818" cy="341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18578"/>
      </p:ext>
    </p:extLst>
  </p:cSld>
  <p:clrMapOvr>
    <a:masterClrMapping/>
  </p:clrMapOvr>
  <p:transition>
    <p:fade/>
  </p:transition>
  <p:timing>
    <p:tnLst>
      <p:par>
        <p:cTn id="1" dur="indefinite" restart="never" nodeType="tmRoot"/>
      </p:par>
    </p:tnLst>
  </p:timing>
  <p:hf sldNum="0" hdr="0" ftr="0"/>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464"/>
            </a:lvl1pPr>
          </a:lstStyle>
          <a:p>
            <a:r>
              <a:rPr lang="en-US" smtClean="0"/>
              <a:t>Click to edit Master title style</a:t>
            </a:r>
            <a:endParaRPr lang="en-US" dirty="0"/>
          </a:p>
        </p:txBody>
      </p:sp>
      <p:sp>
        <p:nvSpPr>
          <p:cNvPr id="3" name="Content Placeholder 2"/>
          <p:cNvSpPr>
            <a:spLocks noGrp="1"/>
          </p:cNvSpPr>
          <p:nvPr>
            <p:ph sz="half" idx="1"/>
          </p:nvPr>
        </p:nvSpPr>
        <p:spPr>
          <a:xfrm>
            <a:off x="519249" y="1447801"/>
            <a:ext cx="5487829" cy="2443747"/>
          </a:xfrm>
        </p:spPr>
        <p:txBody>
          <a:bodyPr/>
          <a:lstStyle>
            <a:lvl1pPr marL="341123" indent="-341123">
              <a:lnSpc>
                <a:spcPct val="90000"/>
              </a:lnSpc>
              <a:buSzPct val="80000"/>
              <a:buFont typeface="Arial" pitchFamily="34" charset="0"/>
              <a:buChar char="•"/>
              <a:defRPr sz="3199"/>
            </a:lvl1pPr>
            <a:lvl2pPr marL="626713" indent="-285590">
              <a:lnSpc>
                <a:spcPct val="90000"/>
              </a:lnSpc>
              <a:buSzPct val="80000"/>
              <a:buFont typeface="Arial" pitchFamily="34" charset="0"/>
              <a:buChar char="•"/>
              <a:defRPr sz="2799"/>
            </a:lvl2pPr>
            <a:lvl3pPr marL="913890" indent="-287177">
              <a:lnSpc>
                <a:spcPct val="90000"/>
              </a:lnSpc>
              <a:buSzPct val="80000"/>
              <a:buFont typeface="Arial" pitchFamily="34" charset="0"/>
              <a:buChar char="•"/>
              <a:defRPr sz="2399"/>
            </a:lvl3pPr>
            <a:lvl4pPr marL="1711955" indent="-225298">
              <a:lnSpc>
                <a:spcPct val="90000"/>
              </a:lnSpc>
              <a:buSzPct val="80000"/>
              <a:buFont typeface="Arial" pitchFamily="34" charset="0"/>
              <a:buChar char="•"/>
              <a:defRPr sz="2000"/>
            </a:lvl4pPr>
            <a:lvl5pPr marL="1943600" indent="-231643">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6" y="1447802"/>
            <a:ext cx="5487829" cy="2443233"/>
          </a:xfrm>
        </p:spPr>
        <p:txBody>
          <a:bodyPr/>
          <a:lstStyle>
            <a:lvl1pPr marL="456939" indent="-456939">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067" indent="-456939">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422" indent="-342710">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366" indent="-3427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667" indent="-3427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123" lvl="0" indent="-341123" algn="l" defTabSz="913853" rtl="0" eaLnBrk="1" latinLnBrk="0" hangingPunct="1">
              <a:lnSpc>
                <a:spcPct val="90000"/>
              </a:lnSpc>
              <a:spcBef>
                <a:spcPct val="20000"/>
              </a:spcBef>
              <a:buSzPct val="80000"/>
              <a:buFont typeface="Arial" pitchFamily="34" charset="0"/>
              <a:buChar char="•"/>
            </a:pPr>
            <a:r>
              <a:rPr lang="en-US" smtClean="0"/>
              <a:t>Click to edit Master text styles</a:t>
            </a:r>
          </a:p>
          <a:p>
            <a:pPr marL="341123" lvl="1" indent="-341123" algn="l" defTabSz="913853" rtl="0" eaLnBrk="1" latinLnBrk="0" hangingPunct="1">
              <a:lnSpc>
                <a:spcPct val="90000"/>
              </a:lnSpc>
              <a:spcBef>
                <a:spcPct val="20000"/>
              </a:spcBef>
              <a:buSzPct val="80000"/>
              <a:buFont typeface="Arial" pitchFamily="34" charset="0"/>
              <a:buChar char="•"/>
            </a:pPr>
            <a:r>
              <a:rPr lang="en-US" smtClean="0"/>
              <a:t>Second level</a:t>
            </a:r>
          </a:p>
          <a:p>
            <a:pPr marL="341123" lvl="2" indent="-341123" algn="l" defTabSz="913853" rtl="0" eaLnBrk="1" latinLnBrk="0" hangingPunct="1">
              <a:lnSpc>
                <a:spcPct val="90000"/>
              </a:lnSpc>
              <a:spcBef>
                <a:spcPct val="20000"/>
              </a:spcBef>
              <a:buSzPct val="80000"/>
              <a:buFont typeface="Arial" pitchFamily="34" charset="0"/>
              <a:buChar char="•"/>
            </a:pPr>
            <a:r>
              <a:rPr lang="en-US" smtClean="0"/>
              <a:t>Third level</a:t>
            </a:r>
          </a:p>
          <a:p>
            <a:pPr marL="341123" lvl="3" indent="-341123" algn="l" defTabSz="913853" rtl="0" eaLnBrk="1" latinLnBrk="0" hangingPunct="1">
              <a:lnSpc>
                <a:spcPct val="90000"/>
              </a:lnSpc>
              <a:spcBef>
                <a:spcPct val="20000"/>
              </a:spcBef>
              <a:buSzPct val="80000"/>
              <a:buFont typeface="Arial" pitchFamily="34" charset="0"/>
              <a:buChar char="•"/>
            </a:pPr>
            <a:r>
              <a:rPr lang="en-US" smtClean="0"/>
              <a:t>Fourth level</a:t>
            </a:r>
          </a:p>
          <a:p>
            <a:pPr marL="341123" lvl="4" indent="-341123" algn="l" defTabSz="91385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6" name="Picture 2" descr="https://opsgility.sharepoint.com/Shared%20Documents/Branding%20Logos/opscloud-black-708x19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63943" y="6462626"/>
            <a:ext cx="1227818" cy="341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506223"/>
      </p:ext>
    </p:extLst>
  </p:cSld>
  <p:clrMapOvr>
    <a:masterClrMapping/>
  </p:clrMapOvr>
  <p:transition>
    <p:fade/>
  </p:transition>
  <p:timing>
    <p:tnLst>
      <p:par>
        <p:cTn id="1" dur="indefinite" restart="never" nodeType="tmRoot"/>
      </p:par>
    </p:tnLst>
  </p:timing>
  <p:hf sldNum="0" hdr="0" ftr="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464"/>
            </a:lvl1pPr>
          </a:lstStyle>
          <a:p>
            <a:r>
              <a:rPr lang="en-US" smtClean="0"/>
              <a:t>Click to edit Master title style</a:t>
            </a:r>
            <a:endParaRPr lang="en-US" dirty="0"/>
          </a:p>
        </p:txBody>
      </p:sp>
      <p:sp>
        <p:nvSpPr>
          <p:cNvPr id="3" name="Text Placeholder 2"/>
          <p:cNvSpPr>
            <a:spLocks noGrp="1"/>
          </p:cNvSpPr>
          <p:nvPr>
            <p:ph type="body" idx="1"/>
          </p:nvPr>
        </p:nvSpPr>
        <p:spPr>
          <a:xfrm>
            <a:off x="519249" y="1447811"/>
            <a:ext cx="5487829" cy="443199"/>
          </a:xfrm>
        </p:spPr>
        <p:txBody>
          <a:bodyPr anchor="b"/>
          <a:lstStyle>
            <a:lvl1pPr marL="0" indent="0">
              <a:lnSpc>
                <a:spcPct val="90000"/>
              </a:lnSpc>
              <a:spcBef>
                <a:spcPts val="0"/>
              </a:spcBef>
              <a:buNone/>
              <a:defRPr sz="3199" b="0">
                <a:latin typeface="Segoe UI Light" pitchFamily="34" charset="0"/>
              </a:defRPr>
            </a:lvl1pPr>
            <a:lvl2pPr marL="456924" indent="0">
              <a:buNone/>
              <a:defRPr sz="2000" b="1"/>
            </a:lvl2pPr>
            <a:lvl3pPr marL="913853" indent="0">
              <a:buNone/>
              <a:defRPr sz="1866" b="1"/>
            </a:lvl3pPr>
            <a:lvl4pPr marL="1370778" indent="0">
              <a:buNone/>
              <a:defRPr sz="1600" b="1"/>
            </a:lvl4pPr>
            <a:lvl5pPr marL="1827707" indent="0">
              <a:buNone/>
              <a:defRPr sz="1600" b="1"/>
            </a:lvl5pPr>
            <a:lvl6pPr marL="2284627" indent="0">
              <a:buNone/>
              <a:defRPr sz="1600" b="1"/>
            </a:lvl6pPr>
            <a:lvl7pPr marL="2741558" indent="0">
              <a:buNone/>
              <a:defRPr sz="1600" b="1"/>
            </a:lvl7pPr>
            <a:lvl8pPr marL="3198485" indent="0">
              <a:buNone/>
              <a:defRPr sz="1600" b="1"/>
            </a:lvl8pPr>
            <a:lvl9pPr marL="3655412"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183336" y="1447811"/>
            <a:ext cx="5487829" cy="443199"/>
          </a:xfrm>
        </p:spPr>
        <p:txBody>
          <a:bodyPr anchor="b"/>
          <a:lstStyle>
            <a:lvl1pPr marL="0" indent="0">
              <a:lnSpc>
                <a:spcPct val="90000"/>
              </a:lnSpc>
              <a:spcBef>
                <a:spcPts val="0"/>
              </a:spcBef>
              <a:buNone/>
              <a:defRPr sz="3199" b="0">
                <a:latin typeface="Segoe UI Light" pitchFamily="34" charset="0"/>
              </a:defRPr>
            </a:lvl1pPr>
            <a:lvl2pPr marL="456924" indent="0">
              <a:buNone/>
              <a:defRPr sz="2000" b="1"/>
            </a:lvl2pPr>
            <a:lvl3pPr marL="913853" indent="0">
              <a:buNone/>
              <a:defRPr sz="1866" b="1"/>
            </a:lvl3pPr>
            <a:lvl4pPr marL="1370778" indent="0">
              <a:buNone/>
              <a:defRPr sz="1600" b="1"/>
            </a:lvl4pPr>
            <a:lvl5pPr marL="1827707" indent="0">
              <a:buNone/>
              <a:defRPr sz="1600" b="1"/>
            </a:lvl5pPr>
            <a:lvl6pPr marL="2284627" indent="0">
              <a:buNone/>
              <a:defRPr sz="1600" b="1"/>
            </a:lvl6pPr>
            <a:lvl7pPr marL="2741558" indent="0">
              <a:buNone/>
              <a:defRPr sz="1600" b="1"/>
            </a:lvl7pPr>
            <a:lvl8pPr marL="3198485" indent="0">
              <a:buNone/>
              <a:defRPr sz="1600" b="1"/>
            </a:lvl8pPr>
            <a:lvl9pPr marL="3655412" indent="0">
              <a:buNone/>
              <a:defRPr sz="1600" b="1"/>
            </a:lvl9pPr>
          </a:lstStyle>
          <a:p>
            <a:pPr lvl="0"/>
            <a:r>
              <a:rPr lang="en-US" smtClean="0"/>
              <a:t>Click to edit Master text styles</a:t>
            </a:r>
          </a:p>
        </p:txBody>
      </p:sp>
      <p:sp>
        <p:nvSpPr>
          <p:cNvPr id="12" name="Text Placeholder 11"/>
          <p:cNvSpPr>
            <a:spLocks noGrp="1"/>
          </p:cNvSpPr>
          <p:nvPr>
            <p:ph type="body" sz="quarter" idx="10"/>
          </p:nvPr>
        </p:nvSpPr>
        <p:spPr>
          <a:xfrm>
            <a:off x="519114" y="2230439"/>
            <a:ext cx="5487964" cy="244332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11"/>
          <p:cNvSpPr>
            <a:spLocks noGrp="1"/>
          </p:cNvSpPr>
          <p:nvPr>
            <p:ph type="body" sz="quarter" idx="11"/>
          </p:nvPr>
        </p:nvSpPr>
        <p:spPr>
          <a:xfrm>
            <a:off x="6183200" y="2230438"/>
            <a:ext cx="5487964" cy="244332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9" name="Picture 2" descr="https://opsgility.sharepoint.com/Shared%20Documents/Branding%20Logos/opscloud-black-708x19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63943" y="6462626"/>
            <a:ext cx="1227818" cy="341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539355"/>
      </p:ext>
    </p:extLst>
  </p:cSld>
  <p:clrMapOvr>
    <a:masterClrMapping/>
  </p:clrMapOvr>
  <p:transition>
    <p:fade/>
  </p:transition>
  <p:timing>
    <p:tnLst>
      <p:par>
        <p:cTn id="1" dur="indefinite" restart="never" nodeType="tmRoot"/>
      </p:par>
    </p:tnLst>
  </p:timing>
  <p:hf sldNum="0" hdr="0" ftr="0"/>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464"/>
            </a:lvl1pPr>
          </a:lstStyle>
          <a:p>
            <a:r>
              <a:rPr lang="en-US" smtClean="0"/>
              <a:t>Click to edit Master title style</a:t>
            </a:r>
            <a:endParaRPr lang="en-US" dirty="0"/>
          </a:p>
        </p:txBody>
      </p:sp>
      <p:pic>
        <p:nvPicPr>
          <p:cNvPr id="4" name="Picture 3"/>
          <p:cNvPicPr>
            <a:picLocks noChangeAspect="1"/>
          </p:cNvPicPr>
          <p:nvPr/>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pic>
        <p:nvPicPr>
          <p:cNvPr id="6" name="Picture 2" descr="https://opsgility.sharepoint.com/Shared%20Documents/Branding%20Logos/opscloud-black-708x19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63943" y="6462626"/>
            <a:ext cx="1227818" cy="341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688047"/>
      </p:ext>
    </p:extLst>
  </p:cSld>
  <p:clrMapOvr>
    <a:masterClrMapping/>
  </p:clrMapOvr>
  <p:transition>
    <p:fade/>
  </p:transition>
  <p:timing>
    <p:tnLst>
      <p:par>
        <p:cTn id="1" dur="indefinite" restart="never" nodeType="tmRoot"/>
      </p:par>
    </p:tnLst>
  </p:timing>
  <p:hf sldNum="0" hdr="0" ftr="0"/>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4276926"/>
      </p:ext>
    </p:extLst>
  </p:cSld>
  <p:clrMapOvr>
    <a:masterClrMapping/>
  </p:clrMapOvr>
  <p:transition>
    <p:fade/>
  </p:transition>
  <p:timing>
    <p:tnLst>
      <p:par>
        <p:cTn id="1" dur="indefinite" restart="never" nodeType="tmRoot"/>
      </p:par>
    </p:tnLst>
  </p:timing>
  <p:hf sldNum="0" hdr="0" ftr="0"/>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Dark">
    <p:bg>
      <p:bgPr>
        <a:solidFill>
          <a:schemeClr val="bg2">
            <a:lumMod val="25000"/>
          </a:schemeClr>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9640112" y="6011694"/>
            <a:ext cx="2551889" cy="846306"/>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2266894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271301074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5" tIns="45678" rIns="91355" bIns="45678" numCol="1" spcCol="0" rtlCol="0" anchor="ctr" anchorCtr="0" compatLnSpc="1">
            <a:prstTxWarp prst="textNoShape">
              <a:avLst/>
            </a:prstTxWarp>
          </a:bodyPr>
          <a:lstStyle/>
          <a:p>
            <a:pPr algn="ctr" defTabSz="913278" fontAlgn="base">
              <a:spcBef>
                <a:spcPct val="0"/>
              </a:spcBef>
              <a:spcAft>
                <a:spcPct val="0"/>
              </a:spcAft>
            </a:pPr>
            <a:endParaRPr lang="en-US" sz="2265"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853" rtl="0" eaLnBrk="1" latinLnBrk="0" hangingPunct="1">
              <a:lnSpc>
                <a:spcPct val="90000"/>
              </a:lnSpc>
              <a:spcBef>
                <a:spcPct val="0"/>
              </a:spcBef>
              <a:buNone/>
              <a:defRPr lang="en-US" sz="5464"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8" name="Text Placeholder 5"/>
          <p:cNvSpPr>
            <a:spLocks noGrp="1"/>
          </p:cNvSpPr>
          <p:nvPr>
            <p:ph type="body" sz="quarter" idx="10"/>
          </p:nvPr>
        </p:nvSpPr>
        <p:spPr bwMode="white">
          <a:xfrm>
            <a:off x="3904477" y="2254810"/>
            <a:ext cx="7564436" cy="2000227"/>
          </a:xfrm>
        </p:spPr>
        <p:txBody>
          <a:bodyPr/>
          <a:lstStyle>
            <a:lvl1pPr marL="460113" indent="-460113">
              <a:buClr>
                <a:srgbClr val="FFFFFF"/>
              </a:buClr>
              <a:buSzPct val="70000"/>
              <a:buFontTx/>
              <a:buBlip>
                <a:blip r:embed="rId2"/>
              </a:buBlip>
              <a:defRPr>
                <a:solidFill>
                  <a:schemeClr val="tx2"/>
                </a:solidFill>
              </a:defRPr>
            </a:lvl1pPr>
            <a:lvl2pPr marL="855184" indent="-395071">
              <a:buClr>
                <a:srgbClr val="FFFFFF"/>
              </a:buClr>
              <a:buSzPct val="70000"/>
              <a:buFontTx/>
              <a:buBlip>
                <a:blip r:embed="rId2"/>
              </a:buBlip>
              <a:defRPr>
                <a:solidFill>
                  <a:schemeClr val="tx2"/>
                </a:solidFill>
              </a:defRPr>
            </a:lvl2pPr>
            <a:lvl3pPr marL="1258188" indent="-403003">
              <a:buClr>
                <a:srgbClr val="FFFFFF"/>
              </a:buClr>
              <a:buSzPct val="70000"/>
              <a:buFontTx/>
              <a:buBlip>
                <a:blip r:embed="rId2"/>
              </a:buBlip>
              <a:defRPr>
                <a:solidFill>
                  <a:schemeClr val="tx2"/>
                </a:solidFill>
              </a:defRPr>
            </a:lvl3pPr>
            <a:lvl4pPr marL="1604060" indent="-345880">
              <a:buClr>
                <a:srgbClr val="FFFFFF"/>
              </a:buClr>
              <a:buSzPct val="70000"/>
              <a:buFontTx/>
              <a:buBlip>
                <a:blip r:embed="rId2"/>
              </a:buBlip>
              <a:defRPr>
                <a:solidFill>
                  <a:schemeClr val="tx2"/>
                </a:solidFill>
              </a:defRPr>
            </a:lvl4pPr>
            <a:lvl5pPr marL="1940431" indent="-336362">
              <a:buClr>
                <a:srgbClr val="FFFFFF"/>
              </a:buClr>
              <a:buSzPct val="70000"/>
              <a:buFontTx/>
              <a:buBlip>
                <a:blip r:embed="rId2"/>
              </a:buBlip>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3">
            <a:duotone>
              <a:prstClr val="black"/>
              <a:srgbClr val="5E5E5E">
                <a:tint val="45000"/>
                <a:satMod val="400000"/>
              </a:srgbClr>
            </a:duotone>
            <a:extLst>
              <a:ext uri="{28A0092B-C50C-407E-A947-70E740481C1C}">
                <a14:useLocalDpi xmlns:a14="http://schemas.microsoft.com/office/drawing/2010/main" val="0"/>
              </a:ext>
            </a:extLst>
          </a:blip>
          <a:srcRect/>
          <a:stretch>
            <a:fillRect/>
          </a:stretch>
        </p:blipFill>
        <p:spPr bwMode="auto">
          <a:xfrm>
            <a:off x="756531" y="2543114"/>
            <a:ext cx="2511348" cy="2265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2578"/>
      </p:ext>
    </p:extLst>
  </p:cSld>
  <p:clrMapOvr>
    <a:masterClrMapping/>
  </p:clrMapOvr>
  <p:transition>
    <p:fade/>
  </p:transition>
  <p:timing>
    <p:tnLst>
      <p:par>
        <p:cTn id="1" dur="indefinite" restart="never" nodeType="tmRoot"/>
      </p:par>
    </p:tnLst>
  </p:timing>
  <p:hf sldNum="0" hdr="0" ftr="0"/>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randing">
    <p:bg>
      <p:bgPr>
        <a:solidFill>
          <a:schemeClr val="accent2"/>
        </a:solidFill>
        <a:effectLst/>
      </p:bgPr>
    </p:bg>
    <p:spTree>
      <p:nvGrpSpPr>
        <p:cNvPr id="1" name=""/>
        <p:cNvGrpSpPr/>
        <p:nvPr/>
      </p:nvGrpSpPr>
      <p:grpSpPr>
        <a:xfrm>
          <a:off x="0" y="0"/>
          <a:ext cx="0" cy="0"/>
          <a:chOff x="0" y="0"/>
          <a:chExt cx="0" cy="0"/>
        </a:xfrm>
      </p:grpSpPr>
      <p:sp>
        <p:nvSpPr>
          <p:cNvPr id="7" name="TextBox 6"/>
          <p:cNvSpPr txBox="1"/>
          <p:nvPr/>
        </p:nvSpPr>
        <p:spPr>
          <a:xfrm>
            <a:off x="2159953" y="4003824"/>
            <a:ext cx="7215868" cy="1661993"/>
          </a:xfrm>
          <a:prstGeom prst="rect">
            <a:avLst/>
          </a:prstGeom>
          <a:noFill/>
        </p:spPr>
        <p:txBody>
          <a:bodyPr wrap="square" lIns="0" tIns="0" rIns="0" bIns="0" rtlCol="0">
            <a:spAutoFit/>
          </a:bodyPr>
          <a:lstStyle/>
          <a:p>
            <a:pPr algn="ctr" defTabSz="1184575">
              <a:lnSpc>
                <a:spcPct val="90000"/>
              </a:lnSpc>
              <a:spcBef>
                <a:spcPct val="20000"/>
              </a:spcBef>
              <a:buSzPct val="80000"/>
            </a:pPr>
            <a:r>
              <a:rPr lang="en-US" sz="3200" dirty="0" smtClean="0">
                <a:solidFill>
                  <a:srgbClr val="FFFFFF"/>
                </a:solidFill>
              </a:rPr>
              <a:t>http://www.opsgility.com</a:t>
            </a:r>
          </a:p>
          <a:p>
            <a:pPr algn="ctr" defTabSz="1184575">
              <a:lnSpc>
                <a:spcPct val="90000"/>
              </a:lnSpc>
              <a:spcBef>
                <a:spcPct val="20000"/>
              </a:spcBef>
              <a:buSzPct val="80000"/>
            </a:pPr>
            <a:endParaRPr lang="en-US" sz="3200" dirty="0" smtClean="0">
              <a:solidFill>
                <a:srgbClr val="FFFFFF"/>
              </a:solidFill>
            </a:endParaRPr>
          </a:p>
          <a:p>
            <a:pPr algn="ctr" defTabSz="1184575">
              <a:lnSpc>
                <a:spcPct val="90000"/>
              </a:lnSpc>
              <a:spcBef>
                <a:spcPct val="20000"/>
              </a:spcBef>
              <a:buSzPct val="80000"/>
            </a:pPr>
            <a:r>
              <a:rPr lang="en-US" sz="2000" dirty="0" smtClean="0">
                <a:solidFill>
                  <a:srgbClr val="FFFFFF"/>
                </a:solidFill>
              </a:rPr>
              <a:t>Microsoft Azure Training Experts</a:t>
            </a:r>
          </a:p>
          <a:p>
            <a:pPr algn="ctr" defTabSz="1184575">
              <a:lnSpc>
                <a:spcPct val="90000"/>
              </a:lnSpc>
              <a:spcBef>
                <a:spcPct val="20000"/>
              </a:spcBef>
              <a:buSzPct val="80000"/>
            </a:pPr>
            <a:r>
              <a:rPr lang="en-US" sz="2000" dirty="0" smtClean="0">
                <a:solidFill>
                  <a:srgbClr val="FFFFFF"/>
                </a:solidFill>
              </a:rPr>
              <a:t>Onsite or Remote Classroom</a:t>
            </a:r>
            <a:endParaRPr lang="en-US" sz="2000" dirty="0">
              <a:solidFill>
                <a:srgbClr val="FFFFFF"/>
              </a:solidFill>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6721" y="2799047"/>
            <a:ext cx="3502137" cy="974464"/>
          </a:xfrm>
          <a:prstGeom prst="rect">
            <a:avLst/>
          </a:prstGeom>
        </p:spPr>
      </p:pic>
    </p:spTree>
    <p:extLst>
      <p:ext uri="{BB962C8B-B14F-4D97-AF65-F5344CB8AC3E}">
        <p14:creationId xmlns:p14="http://schemas.microsoft.com/office/powerpoint/2010/main" val="2246614400"/>
      </p:ext>
    </p:extLst>
  </p:cSld>
  <p:clrMapOvr>
    <a:masterClrMapping/>
  </p:clrMapOvr>
  <p:transition>
    <p:fade/>
  </p:transition>
  <p:timing>
    <p:tnLst>
      <p:par>
        <p:cTn id="1" dur="indefinite" restart="never" nodeType="tmRoot"/>
      </p:par>
    </p:tnLst>
  </p:timing>
  <p:hf sldNum="0" hdr="0" ftr="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1916350" y="3095930"/>
            <a:ext cx="8200416" cy="1523495"/>
          </a:xfrm>
        </p:spPr>
        <p:txBody>
          <a:bodyPr anchor="ctr" anchorCtr="0">
            <a:noAutofit/>
          </a:bodyPr>
          <a:lstStyle>
            <a:lvl1pPr algn="ctr">
              <a:lnSpc>
                <a:spcPct val="90000"/>
              </a:lnSpc>
              <a:defRPr sz="5998" baseline="0">
                <a:solidFill>
                  <a:schemeClr val="accent6">
                    <a:alpha val="98000"/>
                  </a:schemeClr>
                </a:solidFill>
              </a:defRPr>
            </a:lvl1pPr>
          </a:lstStyle>
          <a:p>
            <a:r>
              <a:rPr lang="en-US" dirty="0" smtClean="0"/>
              <a:t>Section Title</a:t>
            </a:r>
            <a:endParaRPr lang="en-US" dirty="0"/>
          </a:p>
        </p:txBody>
      </p:sp>
      <p:pic>
        <p:nvPicPr>
          <p:cNvPr id="6" name="Picture 2" descr="https://opsgility.sharepoint.com/Shared%20Documents/Branding%20Logos/opscloud-black-708x19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63943" y="6462626"/>
            <a:ext cx="1227818" cy="341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7820"/>
      </p:ext>
    </p:extLst>
  </p:cSld>
  <p:clrMapOvr>
    <a:masterClrMapping/>
  </p:clrMapOvr>
  <p:transition>
    <p:fade/>
  </p:transition>
  <p:timing>
    <p:tnLst>
      <p:par>
        <p:cTn id="1" dur="indefinite" restart="never" nodeType="tmRoot"/>
      </p:par>
    </p:tnLst>
  </p:timing>
  <p:hf sldNum="0" hdr="0" ftr="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 dark blue">
    <p:bg>
      <p:bgPr>
        <a:solidFill>
          <a:schemeClr val="accent6"/>
        </a:solid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1916350" y="3095930"/>
            <a:ext cx="8200416" cy="1523495"/>
          </a:xfrm>
        </p:spPr>
        <p:txBody>
          <a:bodyPr anchor="ctr" anchorCtr="0">
            <a:noAutofit/>
          </a:bodyPr>
          <a:lstStyle>
            <a:lvl1pPr algn="ctr">
              <a:lnSpc>
                <a:spcPct val="90000"/>
              </a:lnSpc>
              <a:defRPr sz="5998" baseline="0">
                <a:solidFill>
                  <a:schemeClr val="bg1">
                    <a:alpha val="98000"/>
                  </a:schemeClr>
                </a:solidFill>
              </a:defRPr>
            </a:lvl1pPr>
          </a:lstStyle>
          <a:p>
            <a:r>
              <a:rPr lang="en-US" dirty="0" smtClean="0"/>
              <a:t>Section Title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0058" y="6408451"/>
            <a:ext cx="1223059" cy="340314"/>
          </a:xfrm>
          <a:prstGeom prst="rect">
            <a:avLst/>
          </a:prstGeom>
        </p:spPr>
      </p:pic>
    </p:spTree>
    <p:extLst>
      <p:ext uri="{BB962C8B-B14F-4D97-AF65-F5344CB8AC3E}">
        <p14:creationId xmlns:p14="http://schemas.microsoft.com/office/powerpoint/2010/main" val="143476469"/>
      </p:ext>
    </p:extLst>
  </p:cSld>
  <p:clrMapOvr>
    <a:masterClrMapping/>
  </p:clrMapOvr>
  <p:transition>
    <p:fade/>
  </p:transition>
  <p:timing>
    <p:tnLst>
      <p:par>
        <p:cTn id="1" dur="indefinite" restart="never" nodeType="tmRoot"/>
      </p:par>
    </p:tnLst>
  </p:timing>
  <p:hf sldNum="0" hdr="0" ftr="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 green">
    <p:bg>
      <p:bgPr>
        <a:solidFill>
          <a:schemeClr val="accent4"/>
        </a:solid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1916350" y="3095930"/>
            <a:ext cx="8200416" cy="1523495"/>
          </a:xfrm>
        </p:spPr>
        <p:txBody>
          <a:bodyPr anchor="ctr" anchorCtr="0">
            <a:noAutofit/>
          </a:bodyPr>
          <a:lstStyle>
            <a:lvl1pPr algn="ctr">
              <a:lnSpc>
                <a:spcPct val="90000"/>
              </a:lnSpc>
              <a:defRPr sz="5998" baseline="0">
                <a:solidFill>
                  <a:schemeClr val="bg1">
                    <a:alpha val="98000"/>
                  </a:schemeClr>
                </a:solidFill>
              </a:defRPr>
            </a:lvl1pPr>
          </a:lstStyle>
          <a:p>
            <a:r>
              <a:rPr lang="en-US" dirty="0" smtClean="0"/>
              <a:t>Section Title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0058" y="6408451"/>
            <a:ext cx="1223059" cy="340314"/>
          </a:xfrm>
          <a:prstGeom prst="rect">
            <a:avLst/>
          </a:prstGeom>
        </p:spPr>
      </p:pic>
    </p:spTree>
    <p:extLst>
      <p:ext uri="{BB962C8B-B14F-4D97-AF65-F5344CB8AC3E}">
        <p14:creationId xmlns:p14="http://schemas.microsoft.com/office/powerpoint/2010/main" val="2260909124"/>
      </p:ext>
    </p:extLst>
  </p:cSld>
  <p:clrMapOvr>
    <a:masterClrMapping/>
  </p:clrMapOvr>
  <p:transition>
    <p:fade/>
  </p:transition>
  <p:timing>
    <p:tnLst>
      <p:par>
        <p:cTn id="1" dur="indefinite" restart="never" nodeType="tmRoot"/>
      </p:par>
    </p:tnLst>
  </p:timing>
  <p:hf sldNum="0" hdr="0" ftr="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 light gray">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1916350" y="3095930"/>
            <a:ext cx="8200416" cy="1523495"/>
          </a:xfrm>
        </p:spPr>
        <p:txBody>
          <a:bodyPr anchor="ctr" anchorCtr="0">
            <a:noAutofit/>
          </a:bodyPr>
          <a:lstStyle>
            <a:lvl1pPr algn="ctr">
              <a:lnSpc>
                <a:spcPct val="90000"/>
              </a:lnSpc>
              <a:defRPr sz="5998" baseline="0">
                <a:solidFill>
                  <a:schemeClr val="accent6">
                    <a:alpha val="98000"/>
                  </a:schemeClr>
                </a:solidFill>
              </a:defRPr>
            </a:lvl1pPr>
          </a:lstStyle>
          <a:p>
            <a:r>
              <a:rPr lang="en-US" dirty="0" smtClean="0"/>
              <a:t>Section Title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0058" y="6408451"/>
            <a:ext cx="1223059" cy="340314"/>
          </a:xfrm>
          <a:prstGeom prst="rect">
            <a:avLst/>
          </a:prstGeom>
        </p:spPr>
      </p:pic>
    </p:spTree>
    <p:extLst>
      <p:ext uri="{BB962C8B-B14F-4D97-AF65-F5344CB8AC3E}">
        <p14:creationId xmlns:p14="http://schemas.microsoft.com/office/powerpoint/2010/main" val="2194383964"/>
      </p:ext>
    </p:extLst>
  </p:cSld>
  <p:clrMapOvr>
    <a:masterClrMapping/>
  </p:clrMapOvr>
  <p:transition>
    <p:fade/>
  </p:transition>
  <p:timing>
    <p:tnLst>
      <p:par>
        <p:cTn id="1" dur="indefinite" restart="never" nodeType="tmRoot"/>
      </p:par>
    </p:tnLst>
  </p:timing>
  <p:hf sldNum="0" hdr="0" ftr="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2" descr="https://opsgility.sharepoint.com/Shared%20Documents/Branding%20Logos/opscloud-black-708x19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63943" y="6462626"/>
            <a:ext cx="1227818" cy="341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027922"/>
      </p:ext>
    </p:extLst>
  </p:cSld>
  <p:clrMapOvr>
    <a:masterClrMapping/>
  </p:clrMapOvr>
  <p:transition>
    <p:fade/>
  </p:transition>
  <p:timing>
    <p:tnLst>
      <p:par>
        <p:cTn id="1" dur="indefinite" restart="never" nodeType="tmRoot"/>
      </p:par>
    </p:tnLst>
  </p:timing>
  <p:hf sldNum="0" hdr="0" ftr="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ulleted Layout - 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2"/>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113" indent="-460113">
              <a:buClr>
                <a:srgbClr val="FFFFFF"/>
              </a:buClr>
              <a:buSzPct val="70000"/>
              <a:buFontTx/>
              <a:buBlip>
                <a:blip r:embed="rId2"/>
              </a:buBlip>
              <a:defRPr>
                <a:solidFill>
                  <a:schemeClr val="tx2"/>
                </a:solidFill>
              </a:defRPr>
            </a:lvl1pPr>
            <a:lvl2pPr marL="855184" indent="-395071">
              <a:buClr>
                <a:srgbClr val="FFFFFF"/>
              </a:buClr>
              <a:buSzPct val="70000"/>
              <a:buFontTx/>
              <a:buBlip>
                <a:blip r:embed="rId2"/>
              </a:buBlip>
              <a:defRPr>
                <a:solidFill>
                  <a:schemeClr val="tx2"/>
                </a:solidFill>
              </a:defRPr>
            </a:lvl2pPr>
            <a:lvl3pPr marL="1258188" indent="-403003">
              <a:buClr>
                <a:srgbClr val="FFFFFF"/>
              </a:buClr>
              <a:buSzPct val="70000"/>
              <a:buFontTx/>
              <a:buBlip>
                <a:blip r:embed="rId2"/>
              </a:buBlip>
              <a:defRPr>
                <a:solidFill>
                  <a:schemeClr val="tx2"/>
                </a:solidFill>
              </a:defRPr>
            </a:lvl3pPr>
            <a:lvl4pPr marL="1604060" indent="-345880">
              <a:buClr>
                <a:srgbClr val="FFFFFF"/>
              </a:buClr>
              <a:buSzPct val="70000"/>
              <a:buFontTx/>
              <a:buBlip>
                <a:blip r:embed="rId2"/>
              </a:buBlip>
              <a:defRPr>
                <a:solidFill>
                  <a:schemeClr val="tx2"/>
                </a:solidFill>
              </a:defRPr>
            </a:lvl4pPr>
            <a:lvl5pPr marL="1940431" indent="-336362">
              <a:buClr>
                <a:srgbClr val="FFFFFF"/>
              </a:buClr>
              <a:buSzPct val="70000"/>
              <a:buFontTx/>
              <a:buBlip>
                <a:blip r:embed="rId2"/>
              </a:buBlip>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2" descr="https://opsgility.sharepoint.com/Shared%20Documents/Branding%20Logos/opscloud-black-708x19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63943" y="6462626"/>
            <a:ext cx="1227818" cy="341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403437"/>
      </p:ext>
    </p:extLst>
  </p:cSld>
  <p:clrMapOvr>
    <a:masterClrMapping/>
  </p:clrMapOvr>
  <p:transition>
    <p:fade/>
  </p:transition>
  <p:timing>
    <p:tnLst>
      <p:par>
        <p:cTn id="1" dur="indefinite" restart="never" nodeType="tmRoot"/>
      </p:par>
    </p:tnLst>
  </p:timing>
  <p:hf sldNum="0" hdr="0" ftr="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Bulleted Layout - no logo">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2"/>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113" indent="-460113">
              <a:buClr>
                <a:srgbClr val="FFFFFF"/>
              </a:buClr>
              <a:buSzPct val="70000"/>
              <a:buFontTx/>
              <a:buBlip>
                <a:blip r:embed="rId2"/>
              </a:buBlip>
              <a:defRPr>
                <a:solidFill>
                  <a:schemeClr val="tx2"/>
                </a:solidFill>
              </a:defRPr>
            </a:lvl1pPr>
            <a:lvl2pPr marL="855184" indent="-395071">
              <a:buClr>
                <a:srgbClr val="FFFFFF"/>
              </a:buClr>
              <a:buSzPct val="70000"/>
              <a:buFontTx/>
              <a:buBlip>
                <a:blip r:embed="rId2"/>
              </a:buBlip>
              <a:defRPr>
                <a:solidFill>
                  <a:schemeClr val="tx2"/>
                </a:solidFill>
              </a:defRPr>
            </a:lvl2pPr>
            <a:lvl3pPr marL="1258188" indent="-403003">
              <a:buClr>
                <a:srgbClr val="FFFFFF"/>
              </a:buClr>
              <a:buSzPct val="70000"/>
              <a:buFontTx/>
              <a:buBlip>
                <a:blip r:embed="rId2"/>
              </a:buBlip>
              <a:defRPr>
                <a:solidFill>
                  <a:schemeClr val="tx2"/>
                </a:solidFill>
              </a:defRPr>
            </a:lvl3pPr>
            <a:lvl4pPr marL="1604060" indent="-345880">
              <a:buClr>
                <a:srgbClr val="FFFFFF"/>
              </a:buClr>
              <a:buSzPct val="70000"/>
              <a:buFontTx/>
              <a:buBlip>
                <a:blip r:embed="rId2"/>
              </a:buBlip>
              <a:defRPr>
                <a:solidFill>
                  <a:schemeClr val="tx2"/>
                </a:solidFill>
              </a:defRPr>
            </a:lvl4pPr>
            <a:lvl5pPr marL="1940431" indent="-336362">
              <a:buClr>
                <a:srgbClr val="FFFFFF"/>
              </a:buClr>
              <a:buSzPct val="70000"/>
              <a:buFontTx/>
              <a:buBlip>
                <a:blip r:embed="rId2"/>
              </a:buBlip>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4858257"/>
      </p:ext>
    </p:extLst>
  </p:cSld>
  <p:clrMapOvr>
    <a:masterClrMapping/>
  </p:clrMapOvr>
  <p:transition>
    <p:fade/>
  </p:transition>
  <p:timing>
    <p:tnLst>
      <p:par>
        <p:cTn id="1" dur="indefinite" restart="never" nodeType="tmRoot"/>
      </p:par>
    </p:tnLst>
  </p:timing>
  <p:hf sldNum="0" hdr="0" ftr="0"/>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3"/>
            <a:ext cx="11655840" cy="756874"/>
          </a:xfrm>
          <a:prstGeom prst="rect">
            <a:avLst/>
          </a:prstGeom>
        </p:spPr>
        <p:txBody>
          <a:bodyPr/>
          <a:lstStyle/>
          <a:p>
            <a:r>
              <a:rPr lang="en-US" smtClean="0"/>
              <a:t>Click to edit Master title style</a:t>
            </a:r>
            <a:endParaRPr lang="en-US"/>
          </a:p>
        </p:txBody>
      </p:sp>
      <p:sp>
        <p:nvSpPr>
          <p:cNvPr id="4" name="TextBox 3"/>
          <p:cNvSpPr txBox="1"/>
          <p:nvPr/>
        </p:nvSpPr>
        <p:spPr>
          <a:xfrm>
            <a:off x="10263717" y="6563035"/>
            <a:ext cx="1684867" cy="123111"/>
          </a:xfrm>
          <a:prstGeom prst="rect">
            <a:avLst/>
          </a:prstGeom>
          <a:noFill/>
        </p:spPr>
        <p:txBody>
          <a:bodyPr wrap="square" lIns="0" tIns="0" rIns="0" bIns="0" rtlCol="0" anchor="t">
            <a:spAutoFit/>
          </a:bodyPr>
          <a:lstStyle/>
          <a:p>
            <a:pPr algn="r" defTabSz="1184575"/>
            <a:r>
              <a:rPr lang="en-US" sz="800" dirty="0" smtClean="0">
                <a:solidFill>
                  <a:srgbClr val="FFFFFF"/>
                </a:solidFill>
                <a:cs typeface="Segoe UI"/>
              </a:rPr>
              <a:t>Microsoft Confidential</a:t>
            </a:r>
            <a:endParaRPr lang="en-US" sz="800" dirty="0">
              <a:solidFill>
                <a:srgbClr val="FFFFFF"/>
              </a:solidFill>
              <a:cs typeface="Segoe UI"/>
            </a:endParaRPr>
          </a:p>
        </p:txBody>
      </p:sp>
      <p:pic>
        <p:nvPicPr>
          <p:cNvPr id="5" name="Picture 2" descr="https://opsgility.sharepoint.com/Shared%20Documents/Branding%20Logos/opscloud-black-708x19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63943" y="6462626"/>
            <a:ext cx="1227818" cy="341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739131"/>
      </p:ext>
    </p:extLst>
  </p:cSld>
  <p:clrMapOvr>
    <a:masterClrMapping/>
  </p:clrMapOvr>
  <p:transition>
    <p:fade/>
  </p:transition>
  <p:timing>
    <p:tnLst>
      <p:par>
        <p:cTn id="1" dur="indefinite" restart="never" nodeType="tmRoot"/>
      </p:par>
    </p:tnLst>
  </p:timing>
  <p:hf sldNum="0"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34" Type="http://schemas.openxmlformats.org/officeDocument/2006/relationships/theme" Target="../theme/theme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image" Target="../media/image11.png"/><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image" Target="../media/image20.png"/><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theme" Target="../theme/theme3.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9" Type="http://schemas.openxmlformats.org/officeDocument/2006/relationships/slideLayout" Target="../slideLayouts/slideLayout117.xml"/><Relationship Id="rId21" Type="http://schemas.openxmlformats.org/officeDocument/2006/relationships/slideLayout" Target="../slideLayouts/slideLayout99.xml"/><Relationship Id="rId34" Type="http://schemas.openxmlformats.org/officeDocument/2006/relationships/slideLayout" Target="../slideLayouts/slideLayout112.xml"/><Relationship Id="rId42" Type="http://schemas.openxmlformats.org/officeDocument/2006/relationships/slideLayout" Target="../slideLayouts/slideLayout120.xml"/><Relationship Id="rId47" Type="http://schemas.openxmlformats.org/officeDocument/2006/relationships/slideLayout" Target="../slideLayouts/slideLayout125.xml"/><Relationship Id="rId50" Type="http://schemas.openxmlformats.org/officeDocument/2006/relationships/slideLayout" Target="../slideLayouts/slideLayout128.xml"/><Relationship Id="rId55" Type="http://schemas.openxmlformats.org/officeDocument/2006/relationships/slideLayout" Target="../slideLayouts/slideLayout133.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46" Type="http://schemas.openxmlformats.org/officeDocument/2006/relationships/slideLayout" Target="../slideLayouts/slideLayout124.xml"/><Relationship Id="rId59" Type="http://schemas.openxmlformats.org/officeDocument/2006/relationships/theme" Target="../theme/theme4.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41" Type="http://schemas.openxmlformats.org/officeDocument/2006/relationships/slideLayout" Target="../slideLayouts/slideLayout119.xml"/><Relationship Id="rId54" Type="http://schemas.openxmlformats.org/officeDocument/2006/relationships/slideLayout" Target="../slideLayouts/slideLayout132.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40" Type="http://schemas.openxmlformats.org/officeDocument/2006/relationships/slideLayout" Target="../slideLayouts/slideLayout118.xml"/><Relationship Id="rId45" Type="http://schemas.openxmlformats.org/officeDocument/2006/relationships/slideLayout" Target="../slideLayouts/slideLayout123.xml"/><Relationship Id="rId53" Type="http://schemas.openxmlformats.org/officeDocument/2006/relationships/slideLayout" Target="../slideLayouts/slideLayout131.xml"/><Relationship Id="rId58" Type="http://schemas.openxmlformats.org/officeDocument/2006/relationships/slideLayout" Target="../slideLayouts/slideLayout136.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49" Type="http://schemas.openxmlformats.org/officeDocument/2006/relationships/slideLayout" Target="../slideLayouts/slideLayout127.xml"/><Relationship Id="rId57" Type="http://schemas.openxmlformats.org/officeDocument/2006/relationships/slideLayout" Target="../slideLayouts/slideLayout135.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4" Type="http://schemas.openxmlformats.org/officeDocument/2006/relationships/slideLayout" Target="../slideLayouts/slideLayout122.xml"/><Relationship Id="rId52" Type="http://schemas.openxmlformats.org/officeDocument/2006/relationships/slideLayout" Target="../slideLayouts/slideLayout130.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43" Type="http://schemas.openxmlformats.org/officeDocument/2006/relationships/slideLayout" Target="../slideLayouts/slideLayout121.xml"/><Relationship Id="rId48" Type="http://schemas.openxmlformats.org/officeDocument/2006/relationships/slideLayout" Target="../slideLayouts/slideLayout126.xml"/><Relationship Id="rId56" Type="http://schemas.openxmlformats.org/officeDocument/2006/relationships/slideLayout" Target="../slideLayouts/slideLayout134.xml"/><Relationship Id="rId8" Type="http://schemas.openxmlformats.org/officeDocument/2006/relationships/slideLayout" Target="../slideLayouts/slideLayout86.xml"/><Relationship Id="rId51" Type="http://schemas.openxmlformats.org/officeDocument/2006/relationships/slideLayout" Target="../slideLayouts/slideLayout129.xml"/><Relationship Id="rId3"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image" Target="../media/image45.png"/><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theme" Target="../theme/theme5.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vert="horz" lIns="36000" tIns="45720" rIns="3600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1056000" y="1449000"/>
            <a:ext cx="10297800" cy="4860000"/>
          </a:xfrm>
          <a:prstGeom prst="rect">
            <a:avLst/>
          </a:prstGeom>
        </p:spPr>
        <p:txBody>
          <a:bodyPr vert="horz" lIns="36000" tIns="45720" rIns="3600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816397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2" r:id="rId21"/>
  </p:sldLayoutIdLst>
  <p:txStyles>
    <p:titleStyle>
      <a:lvl1pPr algn="l" defTabSz="914400"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873205236"/>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16" r:id="rId33"/>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6"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1092356076"/>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039972"/>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4" r:id="rId32"/>
    <p:sldLayoutId id="2147483775" r:id="rId33"/>
    <p:sldLayoutId id="2147483776" r:id="rId34"/>
    <p:sldLayoutId id="2147483777" r:id="rId35"/>
    <p:sldLayoutId id="2147483778" r:id="rId36"/>
    <p:sldLayoutId id="2147483779" r:id="rId37"/>
    <p:sldLayoutId id="2147483780" r:id="rId38"/>
    <p:sldLayoutId id="2147483781" r:id="rId39"/>
    <p:sldLayoutId id="2147483782" r:id="rId40"/>
    <p:sldLayoutId id="2147483783" r:id="rId41"/>
    <p:sldLayoutId id="2147483784" r:id="rId42"/>
    <p:sldLayoutId id="2147483785" r:id="rId43"/>
    <p:sldLayoutId id="2147483786" r:id="rId44"/>
    <p:sldLayoutId id="2147483787" r:id="rId45"/>
    <p:sldLayoutId id="2147483788" r:id="rId46"/>
    <p:sldLayoutId id="2147483789" r:id="rId47"/>
    <p:sldLayoutId id="2147483790" r:id="rId48"/>
    <p:sldLayoutId id="2147483791" r:id="rId49"/>
    <p:sldLayoutId id="2147483792" r:id="rId50"/>
    <p:sldLayoutId id="2147483793" r:id="rId51"/>
    <p:sldLayoutId id="2147483794" r:id="rId52"/>
    <p:sldLayoutId id="2147483795" r:id="rId53"/>
    <p:sldLayoutId id="2147483796" r:id="rId54"/>
    <p:sldLayoutId id="2147483797" r:id="rId55"/>
    <p:sldLayoutId id="2147483798" r:id="rId56"/>
    <p:sldLayoutId id="2147483799" r:id="rId57"/>
    <p:sldLayoutId id="2147483800" r:id="rId58"/>
  </p:sldLayoutIdLst>
  <p:transition>
    <p:fade/>
  </p:transition>
  <p:timing>
    <p:tnLst>
      <p:par>
        <p:cTn id="1" dur="indefinite" restart="never" nodeType="tmRoot"/>
      </p:par>
    </p:tnLst>
  </p:timing>
  <p:hf sldNum="0" hdr="0" ftr="0"/>
  <p:txStyles>
    <p:titleStyle>
      <a:lvl1pPr algn="l" defTabSz="913853" rtl="0" eaLnBrk="1" latinLnBrk="0" hangingPunct="1">
        <a:lnSpc>
          <a:spcPct val="90000"/>
        </a:lnSpc>
        <a:spcBef>
          <a:spcPct val="0"/>
        </a:spcBef>
        <a:buNone/>
        <a:defRPr lang="en-US" sz="5464"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13" indent="-460113" algn="l" defTabSz="913853"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184" indent="-395071" algn="l" defTabSz="913853"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188" indent="-403003" algn="l" defTabSz="913853"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060" indent="-345880" algn="l" defTabSz="91385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431" indent="-336362" algn="l" defTabSz="91385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099" indent="-228464" algn="l" defTabSz="9138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021" indent="-228464" algn="l" defTabSz="9138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948" indent="-228464" algn="l" defTabSz="9138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873" indent="-228464" algn="l" defTabSz="9138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53" rtl="0" eaLnBrk="1" latinLnBrk="0" hangingPunct="1">
        <a:defRPr sz="1866" kern="1200">
          <a:solidFill>
            <a:schemeClr val="tx1"/>
          </a:solidFill>
          <a:latin typeface="+mn-lt"/>
          <a:ea typeface="+mn-ea"/>
          <a:cs typeface="+mn-cs"/>
        </a:defRPr>
      </a:lvl1pPr>
      <a:lvl2pPr marL="456924" algn="l" defTabSz="913853" rtl="0" eaLnBrk="1" latinLnBrk="0" hangingPunct="1">
        <a:defRPr sz="1866" kern="1200">
          <a:solidFill>
            <a:schemeClr val="tx1"/>
          </a:solidFill>
          <a:latin typeface="+mn-lt"/>
          <a:ea typeface="+mn-ea"/>
          <a:cs typeface="+mn-cs"/>
        </a:defRPr>
      </a:lvl2pPr>
      <a:lvl3pPr marL="913853" algn="l" defTabSz="913853" rtl="0" eaLnBrk="1" latinLnBrk="0" hangingPunct="1">
        <a:defRPr sz="1866" kern="1200">
          <a:solidFill>
            <a:schemeClr val="tx1"/>
          </a:solidFill>
          <a:latin typeface="+mn-lt"/>
          <a:ea typeface="+mn-ea"/>
          <a:cs typeface="+mn-cs"/>
        </a:defRPr>
      </a:lvl3pPr>
      <a:lvl4pPr marL="1370778" algn="l" defTabSz="913853" rtl="0" eaLnBrk="1" latinLnBrk="0" hangingPunct="1">
        <a:defRPr sz="1866" kern="1200">
          <a:solidFill>
            <a:schemeClr val="tx1"/>
          </a:solidFill>
          <a:latin typeface="+mn-lt"/>
          <a:ea typeface="+mn-ea"/>
          <a:cs typeface="+mn-cs"/>
        </a:defRPr>
      </a:lvl4pPr>
      <a:lvl5pPr marL="1827707" algn="l" defTabSz="913853" rtl="0" eaLnBrk="1" latinLnBrk="0" hangingPunct="1">
        <a:defRPr sz="1866" kern="1200">
          <a:solidFill>
            <a:schemeClr val="tx1"/>
          </a:solidFill>
          <a:latin typeface="+mn-lt"/>
          <a:ea typeface="+mn-ea"/>
          <a:cs typeface="+mn-cs"/>
        </a:defRPr>
      </a:lvl5pPr>
      <a:lvl6pPr marL="2284627" algn="l" defTabSz="913853" rtl="0" eaLnBrk="1" latinLnBrk="0" hangingPunct="1">
        <a:defRPr sz="1866" kern="1200">
          <a:solidFill>
            <a:schemeClr val="tx1"/>
          </a:solidFill>
          <a:latin typeface="+mn-lt"/>
          <a:ea typeface="+mn-ea"/>
          <a:cs typeface="+mn-cs"/>
        </a:defRPr>
      </a:lvl6pPr>
      <a:lvl7pPr marL="2741558" algn="l" defTabSz="913853" rtl="0" eaLnBrk="1" latinLnBrk="0" hangingPunct="1">
        <a:defRPr sz="1866" kern="1200">
          <a:solidFill>
            <a:schemeClr val="tx1"/>
          </a:solidFill>
          <a:latin typeface="+mn-lt"/>
          <a:ea typeface="+mn-ea"/>
          <a:cs typeface="+mn-cs"/>
        </a:defRPr>
      </a:lvl7pPr>
      <a:lvl8pPr marL="3198485" algn="l" defTabSz="913853" rtl="0" eaLnBrk="1" latinLnBrk="0" hangingPunct="1">
        <a:defRPr sz="1866" kern="1200">
          <a:solidFill>
            <a:schemeClr val="tx1"/>
          </a:solidFill>
          <a:latin typeface="+mn-lt"/>
          <a:ea typeface="+mn-ea"/>
          <a:cs typeface="+mn-cs"/>
        </a:defRPr>
      </a:lvl8pPr>
      <a:lvl9pPr marL="3655412" algn="l" defTabSz="913853" rtl="0" eaLnBrk="1" latinLnBrk="0" hangingPunct="1">
        <a:defRPr sz="186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430898513"/>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1" r:id="rId19"/>
    <p:sldLayoutId id="2147483822" r:id="rId20"/>
    <p:sldLayoutId id="2147483823" r:id="rId21"/>
    <p:sldLayoutId id="2147483824" r:id="rId22"/>
    <p:sldLayoutId id="2147483825" r:id="rId23"/>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Arial" panose="020B0604020202020204"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Arial" panose="020B0604020202020204"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Arial" panose="020B0604020202020204"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Arial" panose="020B0604020202020204"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Arial" panose="020B0604020202020204"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mailto:abokov@microsoft.com" TargetMode="External"/><Relationship Id="rId1" Type="http://schemas.openxmlformats.org/officeDocument/2006/relationships/slideLayout" Target="../slideLayouts/slideLayout21.xml"/><Relationship Id="rId5" Type="http://schemas.openxmlformats.org/officeDocument/2006/relationships/image" Target="../media/image52.png"/><Relationship Id="rId4" Type="http://schemas.openxmlformats.org/officeDocument/2006/relationships/image" Target="../media/image51.png"/></Relationships>
</file>

<file path=ppt/slides/_rels/slide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xml"/><Relationship Id="rId1" Type="http://schemas.openxmlformats.org/officeDocument/2006/relationships/slideLayout" Target="../slideLayouts/slideLayout77.xml"/></Relationships>
</file>

<file path=ppt/slides/_rels/slide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xml"/><Relationship Id="rId1" Type="http://schemas.openxmlformats.org/officeDocument/2006/relationships/slideLayout" Target="../slideLayouts/slideLayout78.xml"/><Relationship Id="rId4" Type="http://schemas.openxmlformats.org/officeDocument/2006/relationships/image" Target="../media/image10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8.xml"/><Relationship Id="rId1" Type="http://schemas.openxmlformats.org/officeDocument/2006/relationships/slideLayout" Target="../slideLayouts/slideLayout35.xml"/><Relationship Id="rId4" Type="http://schemas.openxmlformats.org/officeDocument/2006/relationships/image" Target="../media/image102.emf"/></Relationships>
</file>

<file path=ppt/slides/_rels/slide15.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9.xml"/><Relationship Id="rId1" Type="http://schemas.openxmlformats.org/officeDocument/2006/relationships/slideLayout" Target="../slideLayouts/slideLayout35.xml"/><Relationship Id="rId4" Type="http://schemas.openxmlformats.org/officeDocument/2006/relationships/image" Target="../media/image102.emf"/></Relationships>
</file>

<file path=ppt/slides/_rels/slide16.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10.xml"/><Relationship Id="rId1" Type="http://schemas.openxmlformats.org/officeDocument/2006/relationships/slideLayout" Target="../slideLayouts/slideLayout35.xml"/><Relationship Id="rId4" Type="http://schemas.openxmlformats.org/officeDocument/2006/relationships/image" Target="../media/image10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8.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emf"/><Relationship Id="rId2" Type="http://schemas.openxmlformats.org/officeDocument/2006/relationships/notesSlide" Target="../notesSlides/notesSlide2.xml"/><Relationship Id="rId1" Type="http://schemas.openxmlformats.org/officeDocument/2006/relationships/slideLayout" Target="../slideLayouts/slideLayout88.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microsoft.com/office/2007/relationships/hdphoto" Target="../media/hdphoto6.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26" Type="http://schemas.openxmlformats.org/officeDocument/2006/relationships/image" Target="../media/image88.png"/><Relationship Id="rId3" Type="http://schemas.openxmlformats.org/officeDocument/2006/relationships/image" Target="../media/image65.png"/><Relationship Id="rId21" Type="http://schemas.openxmlformats.org/officeDocument/2006/relationships/image" Target="../media/image83.jpe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7.jpeg"/><Relationship Id="rId2" Type="http://schemas.openxmlformats.org/officeDocument/2006/relationships/notesSlide" Target="../notesSlides/notesSlide3.xml"/><Relationship Id="rId16" Type="http://schemas.openxmlformats.org/officeDocument/2006/relationships/image" Target="../media/image78.png"/><Relationship Id="rId20" Type="http://schemas.openxmlformats.org/officeDocument/2006/relationships/image" Target="../media/image82.gif"/><Relationship Id="rId1" Type="http://schemas.openxmlformats.org/officeDocument/2006/relationships/slideLayout" Target="../slideLayouts/slideLayout62.xml"/><Relationship Id="rId6" Type="http://schemas.openxmlformats.org/officeDocument/2006/relationships/image" Target="../media/image68.png"/><Relationship Id="rId11" Type="http://schemas.openxmlformats.org/officeDocument/2006/relationships/image" Target="../media/image73.png"/><Relationship Id="rId24" Type="http://schemas.openxmlformats.org/officeDocument/2006/relationships/image" Target="../media/image86.png"/><Relationship Id="rId5" Type="http://schemas.openxmlformats.org/officeDocument/2006/relationships/image" Target="../media/image67.png"/><Relationship Id="rId15" Type="http://schemas.openxmlformats.org/officeDocument/2006/relationships/image" Target="../media/image77.png"/><Relationship Id="rId23" Type="http://schemas.openxmlformats.org/officeDocument/2006/relationships/image" Target="../media/image85.jpg"/><Relationship Id="rId10" Type="http://schemas.openxmlformats.org/officeDocument/2006/relationships/image" Target="../media/image72.png"/><Relationship Id="rId19" Type="http://schemas.openxmlformats.org/officeDocument/2006/relationships/image" Target="../media/image81.jp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jpeg"/><Relationship Id="rId27" Type="http://schemas.openxmlformats.org/officeDocument/2006/relationships/image" Target="../media/image89.png"/></Relationships>
</file>

<file path=ppt/slides/_rels/slide8.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93.png"/><Relationship Id="rId3" Type="http://schemas.openxmlformats.org/officeDocument/2006/relationships/image" Target="../media/image90.png"/><Relationship Id="rId7" Type="http://schemas.openxmlformats.org/officeDocument/2006/relationships/image" Target="../media/image68.png"/><Relationship Id="rId12" Type="http://schemas.openxmlformats.org/officeDocument/2006/relationships/image" Target="../media/image72.png"/><Relationship Id="rId17" Type="http://schemas.openxmlformats.org/officeDocument/2006/relationships/image" Target="../media/image96.png"/><Relationship Id="rId2" Type="http://schemas.openxmlformats.org/officeDocument/2006/relationships/image" Target="../media/image65.png"/><Relationship Id="rId16" Type="http://schemas.openxmlformats.org/officeDocument/2006/relationships/image" Target="../media/image74.png"/><Relationship Id="rId1" Type="http://schemas.openxmlformats.org/officeDocument/2006/relationships/slideLayout" Target="../slideLayouts/slideLayout34.xml"/><Relationship Id="rId6" Type="http://schemas.openxmlformats.org/officeDocument/2006/relationships/image" Target="../media/image67.png"/><Relationship Id="rId11" Type="http://schemas.openxmlformats.org/officeDocument/2006/relationships/image" Target="../media/image71.png"/><Relationship Id="rId5" Type="http://schemas.openxmlformats.org/officeDocument/2006/relationships/image" Target="../media/image91.png"/><Relationship Id="rId15" Type="http://schemas.openxmlformats.org/officeDocument/2006/relationships/image" Target="../media/image95.png"/><Relationship Id="rId10" Type="http://schemas.openxmlformats.org/officeDocument/2006/relationships/image" Target="../media/image70.png"/><Relationship Id="rId4" Type="http://schemas.openxmlformats.org/officeDocument/2006/relationships/image" Target="../media/image66.png"/><Relationship Id="rId9" Type="http://schemas.openxmlformats.org/officeDocument/2006/relationships/image" Target="../media/image92.png"/><Relationship Id="rId14" Type="http://schemas.openxmlformats.org/officeDocument/2006/relationships/image" Target="../media/image94.png"/></Relationships>
</file>

<file path=ppt/slides/_rels/slide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xml"/><Relationship Id="rId1" Type="http://schemas.openxmlformats.org/officeDocument/2006/relationships/slideLayout" Target="../slideLayouts/slideLayout7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p:cNvSpPr>
            <a:spLocks noGrp="1"/>
          </p:cNvSpPr>
          <p:nvPr>
            <p:ph type="body" sz="quarter" idx="11"/>
          </p:nvPr>
        </p:nvSpPr>
        <p:spPr>
          <a:xfrm>
            <a:off x="1237324" y="4200737"/>
            <a:ext cx="11033990" cy="2170370"/>
          </a:xfrm>
        </p:spPr>
        <p:txBody>
          <a:bodyPr>
            <a:normAutofit fontScale="25000" lnSpcReduction="20000"/>
          </a:bodyPr>
          <a:lstStyle/>
          <a:p>
            <a:r>
              <a:rPr lang="en-US" sz="5100" b="1" dirty="0" smtClean="0"/>
              <a:t>Alexey Bokov</a:t>
            </a:r>
            <a:endParaRPr lang="ru-RU" sz="5100" b="1" dirty="0"/>
          </a:p>
          <a:p>
            <a:r>
              <a:rPr lang="en-US" sz="5100" b="1" dirty="0" smtClean="0"/>
              <a:t>Microsoft Azure evangelist for Central and Eastern Europe</a:t>
            </a:r>
          </a:p>
          <a:p>
            <a:r>
              <a:rPr lang="en-US" sz="5100" b="1" dirty="0" smtClean="0"/>
              <a:t>Senior Program Manager, TED team, Corp DX </a:t>
            </a:r>
          </a:p>
          <a:p>
            <a:r>
              <a:rPr lang="en-US" sz="9800" b="1" dirty="0" smtClean="0"/>
              <a:t> </a:t>
            </a:r>
            <a:r>
              <a:rPr lang="en-US" sz="9800" b="1" dirty="0" smtClean="0">
                <a:hlinkClick r:id="rId2"/>
              </a:rPr>
              <a:t>abokov@microsoft.com</a:t>
            </a:r>
            <a:endParaRPr lang="en-US" sz="9800" b="1" dirty="0" smtClean="0"/>
          </a:p>
          <a:p>
            <a:r>
              <a:rPr lang="en-US" dirty="0" smtClean="0"/>
              <a:t>  </a:t>
            </a:r>
            <a:r>
              <a:rPr lang="en-US" sz="5600" dirty="0" smtClean="0"/>
              <a:t> </a:t>
            </a:r>
            <a:r>
              <a:rPr lang="en-US" sz="16000" b="1" dirty="0" err="1" smtClean="0">
                <a:solidFill>
                  <a:schemeClr val="tx1"/>
                </a:solidFill>
              </a:rPr>
              <a:t>abokov</a:t>
            </a:r>
            <a:endParaRPr lang="en-US" sz="9600" b="1" u="sng" dirty="0">
              <a:solidFill>
                <a:schemeClr val="tx1"/>
              </a:solidFill>
            </a:endParaRPr>
          </a:p>
        </p:txBody>
      </p:sp>
      <p:pic>
        <p:nvPicPr>
          <p:cNvPr id="4" name="Picture 2" descr="http://devumi.com/wp-content/uploads/2011/12/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851" y="5836703"/>
            <a:ext cx="740900" cy="740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upportweb.cs.bham.ac.uk/sys-local/images/emai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7726" y="5257105"/>
            <a:ext cx="579598" cy="5795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lstStyle/>
          <a:p>
            <a:r>
              <a:rPr lang="en-US" dirty="0" smtClean="0"/>
              <a:t>Azure</a:t>
            </a:r>
            <a:br>
              <a:rPr lang="en-US" dirty="0" smtClean="0"/>
            </a:br>
            <a:r>
              <a:rPr lang="en-US" dirty="0" smtClean="0"/>
              <a:t>websites</a:t>
            </a:r>
            <a:br>
              <a:rPr lang="en-US" dirty="0" smtClean="0"/>
            </a:br>
            <a:r>
              <a:rPr lang="en-US" dirty="0" err="1" smtClean="0"/>
              <a:t>Hackaton</a:t>
            </a:r>
            <a:endParaRPr lang="ru-RU" dirty="0"/>
          </a:p>
        </p:txBody>
      </p:sp>
      <p:pic>
        <p:nvPicPr>
          <p:cNvPr id="3" name="Picture 2"/>
          <p:cNvPicPr>
            <a:picLocks noChangeAspect="1"/>
          </p:cNvPicPr>
          <p:nvPr/>
        </p:nvPicPr>
        <p:blipFill>
          <a:blip r:embed="rId5"/>
          <a:stretch>
            <a:fillRect/>
          </a:stretch>
        </p:blipFill>
        <p:spPr>
          <a:xfrm>
            <a:off x="3912705" y="-68083"/>
            <a:ext cx="8279296" cy="4268820"/>
          </a:xfrm>
          <a:prstGeom prst="rect">
            <a:avLst/>
          </a:prstGeom>
        </p:spPr>
      </p:pic>
    </p:spTree>
    <p:extLst>
      <p:ext uri="{BB962C8B-B14F-4D97-AF65-F5344CB8AC3E}">
        <p14:creationId xmlns:p14="http://schemas.microsoft.com/office/powerpoint/2010/main" val="291918801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304421" y="-16043"/>
            <a:ext cx="2866023" cy="6874043"/>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4" name="Picture 3"/>
          <p:cNvPicPr>
            <a:picLocks noChangeAspect="1"/>
          </p:cNvPicPr>
          <p:nvPr/>
        </p:nvPicPr>
        <p:blipFill>
          <a:blip r:embed="rId3"/>
          <a:stretch>
            <a:fillRect/>
          </a:stretch>
        </p:blipFill>
        <p:spPr>
          <a:xfrm>
            <a:off x="0" y="16041"/>
            <a:ext cx="9528232" cy="6841959"/>
          </a:xfrm>
          <a:prstGeom prst="rect">
            <a:avLst/>
          </a:prstGeom>
        </p:spPr>
      </p:pic>
      <p:sp>
        <p:nvSpPr>
          <p:cNvPr id="2" name="Title 1"/>
          <p:cNvSpPr>
            <a:spLocks noGrp="1"/>
          </p:cNvSpPr>
          <p:nvPr>
            <p:ph type="title"/>
          </p:nvPr>
        </p:nvSpPr>
        <p:spPr>
          <a:xfrm>
            <a:off x="771350" y="376416"/>
            <a:ext cx="11079822" cy="957600"/>
          </a:xfrm>
        </p:spPr>
        <p:txBody>
          <a:bodyPr/>
          <a:lstStyle/>
          <a:p>
            <a:pPr algn="r"/>
            <a:r>
              <a:rPr lang="en-US" sz="4800" dirty="0" smtClean="0">
                <a:solidFill>
                  <a:schemeClr val="bg1"/>
                </a:solidFill>
              </a:rPr>
              <a:t>Jägermeister </a:t>
            </a:r>
            <a:endParaRPr lang="en-US" sz="4800" dirty="0">
              <a:solidFill>
                <a:schemeClr val="bg1"/>
              </a:solidFill>
            </a:endParaRPr>
          </a:p>
        </p:txBody>
      </p:sp>
      <p:sp>
        <p:nvSpPr>
          <p:cNvPr id="24" name="Pentagon 23"/>
          <p:cNvSpPr/>
          <p:nvPr/>
        </p:nvSpPr>
        <p:spPr>
          <a:xfrm>
            <a:off x="4768514" y="4457699"/>
            <a:ext cx="2468880" cy="2249805"/>
          </a:xfrm>
          <a:prstGeom prst="homePlate">
            <a:avLst>
              <a:gd name="adj"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lstStyle/>
          <a:p>
            <a:pPr fontAlgn="base">
              <a:spcBef>
                <a:spcPct val="0"/>
              </a:spcBef>
              <a:spcAft>
                <a:spcPts val="300"/>
              </a:spcAft>
              <a:buClr>
                <a:prstClr val="white"/>
              </a:buClr>
              <a:buSzPct val="100000"/>
            </a:pPr>
            <a:r>
              <a:rPr lang="en-US" sz="2800" dirty="0">
                <a:solidFill>
                  <a:prstClr val="white"/>
                </a:solidFill>
                <a:latin typeface="Segoe UI Light"/>
                <a:ea typeface="Segoe UI" pitchFamily="34" charset="0"/>
                <a:cs typeface="Segoe UI" pitchFamily="34" charset="0"/>
              </a:rPr>
              <a:t>Objectives</a:t>
            </a:r>
          </a:p>
          <a:p>
            <a:pPr marL="164592" indent="-164592" fontAlgn="base">
              <a:spcBef>
                <a:spcPct val="0"/>
              </a:spcBef>
              <a:buClr>
                <a:prstClr val="white"/>
              </a:buClr>
              <a:buSzPct val="100000"/>
              <a:buFont typeface="Arial" panose="020B0604020202020204" pitchFamily="34" charset="0"/>
              <a:buChar char="•"/>
            </a:pPr>
            <a:r>
              <a:rPr lang="en-US" sz="1400" dirty="0">
                <a:solidFill>
                  <a:prstClr val="white"/>
                </a:solidFill>
                <a:ea typeface="Segoe UI" pitchFamily="34" charset="0"/>
                <a:cs typeface="Segoe UI" pitchFamily="34" charset="0"/>
              </a:rPr>
              <a:t>Create brand awareness and loyalty</a:t>
            </a:r>
          </a:p>
          <a:p>
            <a:pPr marL="164592" indent="-164592" fontAlgn="base">
              <a:spcBef>
                <a:spcPct val="0"/>
              </a:spcBef>
              <a:buClr>
                <a:prstClr val="white"/>
              </a:buClr>
              <a:buSzPct val="100000"/>
              <a:buFont typeface="Arial" panose="020B0604020202020204" pitchFamily="34" charset="0"/>
              <a:buChar char="•"/>
            </a:pPr>
            <a:r>
              <a:rPr lang="en-US" sz="1400" dirty="0">
                <a:solidFill>
                  <a:prstClr val="white"/>
                </a:solidFill>
                <a:ea typeface="Segoe UI" pitchFamily="34" charset="0"/>
                <a:cs typeface="Segoe UI" pitchFamily="34" charset="0"/>
              </a:rPr>
              <a:t>Understand tastes and preferences of audience</a:t>
            </a:r>
          </a:p>
          <a:p>
            <a:pPr marL="164592" indent="-164592" fontAlgn="base">
              <a:spcBef>
                <a:spcPct val="0"/>
              </a:spcBef>
              <a:buClr>
                <a:prstClr val="white"/>
              </a:buClr>
              <a:buSzPct val="100000"/>
              <a:buFont typeface="Arial" panose="020B0604020202020204" pitchFamily="34" charset="0"/>
              <a:buChar char="•"/>
            </a:pPr>
            <a:r>
              <a:rPr lang="en-US" sz="1400" dirty="0" smtClean="0">
                <a:solidFill>
                  <a:prstClr val="white"/>
                </a:solidFill>
                <a:ea typeface="Segoe UI" pitchFamily="34" charset="0"/>
                <a:cs typeface="Segoe UI" pitchFamily="34" charset="0"/>
              </a:rPr>
              <a:t>Connect consumer through </a:t>
            </a:r>
            <a:r>
              <a:rPr lang="en-US" sz="1400" dirty="0">
                <a:solidFill>
                  <a:prstClr val="white"/>
                </a:solidFill>
                <a:ea typeface="Segoe UI" pitchFamily="34" charset="0"/>
                <a:cs typeface="Segoe UI" pitchFamily="34" charset="0"/>
              </a:rPr>
              <a:t>shared experiences</a:t>
            </a:r>
          </a:p>
          <a:p>
            <a:pPr marL="164592" indent="-164592" fontAlgn="base">
              <a:spcBef>
                <a:spcPct val="0"/>
              </a:spcBef>
              <a:buClr>
                <a:prstClr val="white"/>
              </a:buClr>
              <a:buSzPct val="100000"/>
              <a:buFont typeface="Arial" panose="020B0604020202020204" pitchFamily="34" charset="0"/>
              <a:buChar char="•"/>
            </a:pPr>
            <a:endParaRPr lang="en-US" sz="1400" dirty="0">
              <a:solidFill>
                <a:prstClr val="white"/>
              </a:solidFill>
              <a:ea typeface="Segoe UI" pitchFamily="34" charset="0"/>
              <a:cs typeface="Segoe UI" pitchFamily="34" charset="0"/>
            </a:endParaRPr>
          </a:p>
        </p:txBody>
      </p:sp>
      <p:sp>
        <p:nvSpPr>
          <p:cNvPr id="25" name="Chevron 24"/>
          <p:cNvSpPr/>
          <p:nvPr/>
        </p:nvSpPr>
        <p:spPr>
          <a:xfrm>
            <a:off x="7128508" y="4457699"/>
            <a:ext cx="2537460" cy="2249805"/>
          </a:xfrm>
          <a:prstGeom prst="chevron">
            <a:avLst>
              <a:gd name="adj" fmla="val 84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45720" bIns="137160" rtlCol="0" anchor="t"/>
          <a:lstStyle/>
          <a:p>
            <a:pPr fontAlgn="base">
              <a:spcBef>
                <a:spcPct val="0"/>
              </a:spcBef>
              <a:spcAft>
                <a:spcPts val="300"/>
              </a:spcAft>
              <a:buClr>
                <a:prstClr val="white"/>
              </a:buClr>
              <a:buSzPct val="100000"/>
            </a:pPr>
            <a:r>
              <a:rPr lang="en-US" sz="2800" dirty="0">
                <a:solidFill>
                  <a:prstClr val="white"/>
                </a:solidFill>
                <a:latin typeface="Segoe UI Light"/>
                <a:ea typeface="Segoe UI" pitchFamily="34" charset="0"/>
                <a:cs typeface="Segoe UI" pitchFamily="34" charset="0"/>
              </a:rPr>
              <a:t>Tactics</a:t>
            </a:r>
            <a:endParaRPr lang="en-US" sz="1600" dirty="0">
              <a:solidFill>
                <a:prstClr val="white"/>
              </a:solidFill>
              <a:ea typeface="Segoe UI" pitchFamily="34" charset="0"/>
              <a:cs typeface="Segoe UI" pitchFamily="34" charset="0"/>
            </a:endParaRPr>
          </a:p>
          <a:p>
            <a:r>
              <a:rPr lang="en-US" sz="1400" dirty="0" smtClean="0">
                <a:solidFill>
                  <a:prstClr val="white"/>
                </a:solidFill>
              </a:rPr>
              <a:t>Cloud-based </a:t>
            </a:r>
            <a:r>
              <a:rPr lang="en-US" sz="1400" dirty="0">
                <a:solidFill>
                  <a:prstClr val="white"/>
                </a:solidFill>
              </a:rPr>
              <a:t>website and mobile application for engaging customers through social </a:t>
            </a:r>
            <a:r>
              <a:rPr lang="en-US" sz="1400" dirty="0" smtClean="0">
                <a:solidFill>
                  <a:prstClr val="white"/>
                </a:solidFill>
              </a:rPr>
              <a:t>media.  </a:t>
            </a:r>
            <a:r>
              <a:rPr lang="en-US" sz="1400" dirty="0">
                <a:solidFill>
                  <a:prstClr val="white"/>
                </a:solidFill>
              </a:rPr>
              <a:t>video and audio features.</a:t>
            </a:r>
          </a:p>
        </p:txBody>
      </p:sp>
      <p:sp>
        <p:nvSpPr>
          <p:cNvPr id="26" name="Chevron 25"/>
          <p:cNvSpPr/>
          <p:nvPr/>
        </p:nvSpPr>
        <p:spPr>
          <a:xfrm>
            <a:off x="9587580" y="4457699"/>
            <a:ext cx="2604418" cy="2249805"/>
          </a:xfrm>
          <a:custGeom>
            <a:avLst/>
            <a:gdLst>
              <a:gd name="connsiteX0" fmla="*/ 0 w 3733800"/>
              <a:gd name="connsiteY0" fmla="*/ 0 h 2468880"/>
              <a:gd name="connsiteX1" fmla="*/ 3515353 w 3733800"/>
              <a:gd name="connsiteY1" fmla="*/ 0 h 2468880"/>
              <a:gd name="connsiteX2" fmla="*/ 3733800 w 3733800"/>
              <a:gd name="connsiteY2" fmla="*/ 1234440 h 2468880"/>
              <a:gd name="connsiteX3" fmla="*/ 3515353 w 3733800"/>
              <a:gd name="connsiteY3" fmla="*/ 2468880 h 2468880"/>
              <a:gd name="connsiteX4" fmla="*/ 0 w 3733800"/>
              <a:gd name="connsiteY4" fmla="*/ 2468880 h 2468880"/>
              <a:gd name="connsiteX5" fmla="*/ 218447 w 3733800"/>
              <a:gd name="connsiteY5" fmla="*/ 1234440 h 2468880"/>
              <a:gd name="connsiteX6" fmla="*/ 0 w 3733800"/>
              <a:gd name="connsiteY6" fmla="*/ 0 h 2468880"/>
              <a:gd name="connsiteX0" fmla="*/ 0 w 3515353"/>
              <a:gd name="connsiteY0" fmla="*/ 0 h 2468880"/>
              <a:gd name="connsiteX1" fmla="*/ 3515353 w 3515353"/>
              <a:gd name="connsiteY1" fmla="*/ 0 h 2468880"/>
              <a:gd name="connsiteX2" fmla="*/ 3515353 w 3515353"/>
              <a:gd name="connsiteY2" fmla="*/ 2468880 h 2468880"/>
              <a:gd name="connsiteX3" fmla="*/ 0 w 3515353"/>
              <a:gd name="connsiteY3" fmla="*/ 2468880 h 2468880"/>
              <a:gd name="connsiteX4" fmla="*/ 218447 w 3515353"/>
              <a:gd name="connsiteY4" fmla="*/ 1234440 h 2468880"/>
              <a:gd name="connsiteX5" fmla="*/ 0 w 3515353"/>
              <a:gd name="connsiteY5" fmla="*/ 0 h 24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5353" h="2468880">
                <a:moveTo>
                  <a:pt x="0" y="0"/>
                </a:moveTo>
                <a:lnTo>
                  <a:pt x="3515353" y="0"/>
                </a:lnTo>
                <a:lnTo>
                  <a:pt x="3515353" y="2468880"/>
                </a:lnTo>
                <a:lnTo>
                  <a:pt x="0" y="2468880"/>
                </a:lnTo>
                <a:lnTo>
                  <a:pt x="218447" y="123444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37160" rIns="137160" bIns="137160" rtlCol="0" anchor="t"/>
          <a:lstStyle/>
          <a:p>
            <a:pPr fontAlgn="base">
              <a:spcBef>
                <a:spcPct val="0"/>
              </a:spcBef>
              <a:spcAft>
                <a:spcPts val="300"/>
              </a:spcAft>
              <a:buClr>
                <a:prstClr val="white"/>
              </a:buClr>
              <a:buSzPct val="100000"/>
            </a:pPr>
            <a:r>
              <a:rPr lang="en-US" sz="2800" dirty="0">
                <a:solidFill>
                  <a:prstClr val="white"/>
                </a:solidFill>
                <a:latin typeface="Segoe UI Light"/>
                <a:ea typeface="Segoe UI" pitchFamily="34" charset="0"/>
                <a:cs typeface="Segoe UI" pitchFamily="34" charset="0"/>
              </a:rPr>
              <a:t>Results</a:t>
            </a:r>
          </a:p>
          <a:p>
            <a:pPr marL="164592" indent="-164592" fontAlgn="base">
              <a:spcAft>
                <a:spcPts val="300"/>
              </a:spcAft>
              <a:buClr>
                <a:prstClr val="white"/>
              </a:buClr>
              <a:buSzPct val="100000"/>
              <a:buFont typeface="Arial" panose="020B0604020202020204" pitchFamily="34" charset="0"/>
              <a:buChar char="•"/>
            </a:pPr>
            <a:r>
              <a:rPr lang="en-US" sz="1400" dirty="0" smtClean="0">
                <a:solidFill>
                  <a:srgbClr val="FFFFFF"/>
                </a:solidFill>
              </a:rPr>
              <a:t>Mobile app and Website </a:t>
            </a:r>
            <a:r>
              <a:rPr lang="en-US" sz="1400" dirty="0" err="1" smtClean="0">
                <a:solidFill>
                  <a:srgbClr val="FFFFFF"/>
                </a:solidFill>
              </a:rPr>
              <a:t>JagerBonds</a:t>
            </a:r>
            <a:r>
              <a:rPr lang="en-US" sz="1400" dirty="0" smtClean="0">
                <a:solidFill>
                  <a:srgbClr val="FFFFFF"/>
                </a:solidFill>
              </a:rPr>
              <a:t> allows posting </a:t>
            </a:r>
            <a:r>
              <a:rPr lang="en-US" sz="1400" dirty="0">
                <a:solidFill>
                  <a:srgbClr val="FFFFFF"/>
                </a:solidFill>
              </a:rPr>
              <a:t>photos and videos to Facebook or Instagram</a:t>
            </a:r>
          </a:p>
          <a:p>
            <a:pPr marL="164592" indent="-164592" fontAlgn="base">
              <a:spcAft>
                <a:spcPts val="300"/>
              </a:spcAft>
              <a:buClr>
                <a:prstClr val="white"/>
              </a:buClr>
              <a:buSzPct val="100000"/>
              <a:buFont typeface="Arial" panose="020B0604020202020204" pitchFamily="34" charset="0"/>
              <a:buChar char="•"/>
            </a:pPr>
            <a:r>
              <a:rPr lang="en-US" sz="1400" dirty="0" smtClean="0">
                <a:solidFill>
                  <a:srgbClr val="FFFFFF"/>
                </a:solidFill>
              </a:rPr>
              <a:t>Compile posts </a:t>
            </a:r>
            <a:r>
              <a:rPr lang="en-US" sz="1400" dirty="0">
                <a:solidFill>
                  <a:srgbClr val="FFFFFF"/>
                </a:solidFill>
              </a:rPr>
              <a:t>and pair them with songs </a:t>
            </a:r>
            <a:endParaRPr lang="en-US" sz="1400" dirty="0">
              <a:solidFill>
                <a:prstClr val="white"/>
              </a:solidFill>
              <a:ea typeface="Segoe UI" pitchFamily="34" charset="0"/>
              <a:cs typeface="Segoe UI" pitchFamily="34" charset="0"/>
            </a:endParaRPr>
          </a:p>
        </p:txBody>
      </p:sp>
    </p:spTree>
    <p:extLst>
      <p:ext uri="{BB962C8B-B14F-4D97-AF65-F5344CB8AC3E}">
        <p14:creationId xmlns:p14="http://schemas.microsoft.com/office/powerpoint/2010/main" val="32926411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ustomers.microsoft.com/Assets/178c574e-4a98-e411-b335-6c3be5bde970/Hogarth%20Photo%20resized.png"/>
          <p:cNvPicPr>
            <a:picLocks noChangeAspect="1" noChangeArrowheads="1"/>
          </p:cNvPicPr>
          <p:nvPr/>
        </p:nvPicPr>
        <p:blipFill rotWithShape="1">
          <a:blip r:embed="rId3">
            <a:extLst>
              <a:ext uri="{28A0092B-C50C-407E-A947-70E740481C1C}">
                <a14:useLocalDpi xmlns:a14="http://schemas.microsoft.com/office/drawing/2010/main" val="0"/>
              </a:ext>
            </a:extLst>
          </a:blip>
          <a:srcRect l="9345" r="11840"/>
          <a:stretch/>
        </p:blipFill>
        <p:spPr bwMode="auto">
          <a:xfrm>
            <a:off x="95250" y="1299955"/>
            <a:ext cx="7191375" cy="4032975"/>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rot="10800000">
            <a:off x="1587" y="2"/>
            <a:ext cx="12188826" cy="1600198"/>
          </a:xfrm>
          <a:prstGeom prst="rect">
            <a:avLst/>
          </a:prstGeom>
          <a:gradFill>
            <a:gsLst>
              <a:gs pos="0">
                <a:srgbClr val="000000">
                  <a:alpha val="0"/>
                </a:srgbClr>
              </a:gs>
              <a:gs pos="95000">
                <a:srgbClr val="000000">
                  <a:alpha val="3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457200" bIns="182880" rtlCol="0" anchor="b"/>
          <a:lstStyle/>
          <a:p>
            <a:pPr algn="r" defTabSz="914247">
              <a:lnSpc>
                <a:spcPts val="1200"/>
              </a:lnSpc>
            </a:pPr>
            <a:r>
              <a:rPr lang="en-US" sz="2000" i="1" dirty="0">
                <a:solidFill>
                  <a:srgbClr val="FFFFFF"/>
                </a:solidFill>
                <a:ea typeface="Segoe UI" pitchFamily="34" charset="0"/>
                <a:cs typeface="Segoe UI" pitchFamily="34" charset="0"/>
              </a:rPr>
              <a:t/>
            </a:r>
            <a:br>
              <a:rPr lang="en-US" sz="2000" i="1" dirty="0">
                <a:solidFill>
                  <a:srgbClr val="FFFFFF"/>
                </a:solidFill>
                <a:ea typeface="Segoe UI" pitchFamily="34" charset="0"/>
                <a:cs typeface="Segoe UI" pitchFamily="34" charset="0"/>
              </a:rPr>
            </a:br>
            <a:endParaRPr lang="da-DK" sz="1600" dirty="0">
              <a:solidFill>
                <a:srgbClr val="FFFFFF"/>
              </a:solidFill>
              <a:ea typeface="Segoe UI" pitchFamily="34" charset="0"/>
              <a:cs typeface="Segoe UI" pitchFamily="34" charset="0"/>
            </a:endParaRPr>
          </a:p>
        </p:txBody>
      </p:sp>
      <p:sp>
        <p:nvSpPr>
          <p:cNvPr id="2" name="Title 1"/>
          <p:cNvSpPr>
            <a:spLocks noGrp="1"/>
          </p:cNvSpPr>
          <p:nvPr>
            <p:ph type="title"/>
          </p:nvPr>
        </p:nvSpPr>
        <p:spPr/>
        <p:txBody>
          <a:bodyPr/>
          <a:lstStyle/>
          <a:p>
            <a:r>
              <a:rPr lang="en-US" sz="4800" dirty="0" smtClean="0">
                <a:solidFill>
                  <a:schemeClr val="bg1"/>
                </a:solidFill>
              </a:rPr>
              <a:t>Hogarth - Digital Marketing Platform </a:t>
            </a:r>
            <a:endParaRPr lang="en-US" sz="4800" dirty="0">
              <a:solidFill>
                <a:schemeClr val="bg1"/>
              </a:solidFill>
            </a:endParaRPr>
          </a:p>
        </p:txBody>
      </p:sp>
      <p:pic>
        <p:nvPicPr>
          <p:cNvPr id="2052" name="Picture 4" descr="https://customers.microsoft.com/Assets/178c574e-4a98-e411-b335-6c3be5bde970/Hogarth%20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94" y="2115217"/>
            <a:ext cx="1905000" cy="1143001"/>
          </a:xfrm>
          <a:prstGeom prst="rect">
            <a:avLst/>
          </a:prstGeom>
          <a:noFill/>
          <a:extLst>
            <a:ext uri="{909E8E84-426E-40DD-AFC4-6F175D3DCCD1}">
              <a14:hiddenFill xmlns:a14="http://schemas.microsoft.com/office/drawing/2010/main">
                <a:solidFill>
                  <a:srgbClr val="FFFFFF"/>
                </a:solidFill>
              </a14:hiddenFill>
            </a:ext>
          </a:extLst>
        </p:spPr>
      </p:pic>
      <p:sp>
        <p:nvSpPr>
          <p:cNvPr id="28" name="Pentagon 27"/>
          <p:cNvSpPr/>
          <p:nvPr/>
        </p:nvSpPr>
        <p:spPr>
          <a:xfrm>
            <a:off x="4191000" y="4457699"/>
            <a:ext cx="2468880" cy="2249805"/>
          </a:xfrm>
          <a:prstGeom prst="homePlate">
            <a:avLst>
              <a:gd name="adj"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lstStyle/>
          <a:p>
            <a:pPr fontAlgn="base">
              <a:spcBef>
                <a:spcPct val="0"/>
              </a:spcBef>
              <a:spcAft>
                <a:spcPts val="300"/>
              </a:spcAft>
              <a:buClr>
                <a:prstClr val="white"/>
              </a:buClr>
              <a:buSzPct val="100000"/>
            </a:pPr>
            <a:r>
              <a:rPr lang="en-US" sz="2800" dirty="0">
                <a:solidFill>
                  <a:prstClr val="white"/>
                </a:solidFill>
                <a:latin typeface="Segoe UI Light"/>
                <a:ea typeface="Segoe UI" pitchFamily="34" charset="0"/>
                <a:cs typeface="Segoe UI" pitchFamily="34" charset="0"/>
              </a:rPr>
              <a:t>Objectives</a:t>
            </a:r>
          </a:p>
          <a:p>
            <a:pPr marL="164592" indent="-164592" fontAlgn="base">
              <a:spcBef>
                <a:spcPct val="0"/>
              </a:spcBef>
              <a:buClr>
                <a:prstClr val="white"/>
              </a:buClr>
              <a:buSzPct val="100000"/>
              <a:buFont typeface="Arial" panose="020B0604020202020204" pitchFamily="34" charset="0"/>
              <a:buChar char="•"/>
            </a:pPr>
            <a:r>
              <a:rPr lang="en-US" sz="1400" dirty="0">
                <a:solidFill>
                  <a:prstClr val="white"/>
                </a:solidFill>
                <a:ea typeface="Segoe UI" pitchFamily="34" charset="0"/>
                <a:cs typeface="Segoe UI" pitchFamily="34" charset="0"/>
              </a:rPr>
              <a:t>Hogarth wanted to streamline the development and management of its clients websites.</a:t>
            </a:r>
          </a:p>
          <a:p>
            <a:pPr marL="164592" indent="-164592" fontAlgn="base">
              <a:spcBef>
                <a:spcPct val="0"/>
              </a:spcBef>
              <a:buClr>
                <a:prstClr val="white"/>
              </a:buClr>
              <a:buSzPct val="100000"/>
              <a:buFont typeface="Arial" panose="020B0604020202020204" pitchFamily="34" charset="0"/>
              <a:buChar char="•"/>
            </a:pPr>
            <a:endParaRPr lang="en-US" sz="1400" dirty="0">
              <a:solidFill>
                <a:prstClr val="white"/>
              </a:solidFill>
              <a:ea typeface="Segoe UI" pitchFamily="34" charset="0"/>
              <a:cs typeface="Segoe UI" pitchFamily="34" charset="0"/>
            </a:endParaRPr>
          </a:p>
        </p:txBody>
      </p:sp>
      <p:sp>
        <p:nvSpPr>
          <p:cNvPr id="29" name="Chevron 28"/>
          <p:cNvSpPr/>
          <p:nvPr/>
        </p:nvSpPr>
        <p:spPr>
          <a:xfrm>
            <a:off x="6518910" y="4457699"/>
            <a:ext cx="2537460" cy="2249805"/>
          </a:xfrm>
          <a:prstGeom prst="chevron">
            <a:avLst>
              <a:gd name="adj" fmla="val 84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45720" bIns="137160" rtlCol="0" anchor="t"/>
          <a:lstStyle/>
          <a:p>
            <a:pPr fontAlgn="base">
              <a:spcBef>
                <a:spcPct val="0"/>
              </a:spcBef>
              <a:spcAft>
                <a:spcPts val="300"/>
              </a:spcAft>
              <a:buClr>
                <a:prstClr val="white"/>
              </a:buClr>
              <a:buSzPct val="100000"/>
            </a:pPr>
            <a:r>
              <a:rPr lang="en-US" sz="2800" dirty="0">
                <a:solidFill>
                  <a:prstClr val="white"/>
                </a:solidFill>
                <a:latin typeface="Segoe UI Light"/>
                <a:ea typeface="Segoe UI" pitchFamily="34" charset="0"/>
                <a:cs typeface="Segoe UI" pitchFamily="34" charset="0"/>
              </a:rPr>
              <a:t>Tactics</a:t>
            </a:r>
            <a:endParaRPr lang="en-US" sz="1600" dirty="0">
              <a:solidFill>
                <a:prstClr val="white"/>
              </a:solidFill>
              <a:ea typeface="Segoe UI" pitchFamily="34" charset="0"/>
              <a:cs typeface="Segoe UI" pitchFamily="34" charset="0"/>
            </a:endParaRPr>
          </a:p>
          <a:p>
            <a:r>
              <a:rPr lang="en-US" sz="1400" dirty="0" smtClean="0">
                <a:solidFill>
                  <a:prstClr val="white"/>
                </a:solidFill>
              </a:rPr>
              <a:t>Hogarth developed an </a:t>
            </a:r>
            <a:r>
              <a:rPr lang="en-US" sz="1400" dirty="0">
                <a:solidFill>
                  <a:prstClr val="white"/>
                </a:solidFill>
              </a:rPr>
              <a:t>innovative </a:t>
            </a:r>
            <a:r>
              <a:rPr lang="en-US" sz="1400" dirty="0" smtClean="0">
                <a:solidFill>
                  <a:prstClr val="white"/>
                </a:solidFill>
              </a:rPr>
              <a:t>Digital Web </a:t>
            </a:r>
            <a:r>
              <a:rPr lang="en-US" sz="1400" dirty="0">
                <a:solidFill>
                  <a:prstClr val="white"/>
                </a:solidFill>
              </a:rPr>
              <a:t>platform </a:t>
            </a:r>
            <a:r>
              <a:rPr lang="en-US" sz="1400" dirty="0" smtClean="0">
                <a:solidFill>
                  <a:prstClr val="white"/>
                </a:solidFill>
              </a:rPr>
              <a:t>on Azure Websites</a:t>
            </a:r>
            <a:endParaRPr lang="en-US" sz="1400" dirty="0">
              <a:solidFill>
                <a:prstClr val="white"/>
              </a:solidFill>
            </a:endParaRPr>
          </a:p>
        </p:txBody>
      </p:sp>
      <p:sp>
        <p:nvSpPr>
          <p:cNvPr id="31" name="Chevron 25"/>
          <p:cNvSpPr/>
          <p:nvPr/>
        </p:nvSpPr>
        <p:spPr>
          <a:xfrm>
            <a:off x="8913814" y="4457699"/>
            <a:ext cx="3192462" cy="2249805"/>
          </a:xfrm>
          <a:custGeom>
            <a:avLst/>
            <a:gdLst>
              <a:gd name="connsiteX0" fmla="*/ 0 w 3733800"/>
              <a:gd name="connsiteY0" fmla="*/ 0 h 2468880"/>
              <a:gd name="connsiteX1" fmla="*/ 3515353 w 3733800"/>
              <a:gd name="connsiteY1" fmla="*/ 0 h 2468880"/>
              <a:gd name="connsiteX2" fmla="*/ 3733800 w 3733800"/>
              <a:gd name="connsiteY2" fmla="*/ 1234440 h 2468880"/>
              <a:gd name="connsiteX3" fmla="*/ 3515353 w 3733800"/>
              <a:gd name="connsiteY3" fmla="*/ 2468880 h 2468880"/>
              <a:gd name="connsiteX4" fmla="*/ 0 w 3733800"/>
              <a:gd name="connsiteY4" fmla="*/ 2468880 h 2468880"/>
              <a:gd name="connsiteX5" fmla="*/ 218447 w 3733800"/>
              <a:gd name="connsiteY5" fmla="*/ 1234440 h 2468880"/>
              <a:gd name="connsiteX6" fmla="*/ 0 w 3733800"/>
              <a:gd name="connsiteY6" fmla="*/ 0 h 2468880"/>
              <a:gd name="connsiteX0" fmla="*/ 0 w 3515353"/>
              <a:gd name="connsiteY0" fmla="*/ 0 h 2468880"/>
              <a:gd name="connsiteX1" fmla="*/ 3515353 w 3515353"/>
              <a:gd name="connsiteY1" fmla="*/ 0 h 2468880"/>
              <a:gd name="connsiteX2" fmla="*/ 3515353 w 3515353"/>
              <a:gd name="connsiteY2" fmla="*/ 2468880 h 2468880"/>
              <a:gd name="connsiteX3" fmla="*/ 0 w 3515353"/>
              <a:gd name="connsiteY3" fmla="*/ 2468880 h 2468880"/>
              <a:gd name="connsiteX4" fmla="*/ 218447 w 3515353"/>
              <a:gd name="connsiteY4" fmla="*/ 1234440 h 2468880"/>
              <a:gd name="connsiteX5" fmla="*/ 0 w 3515353"/>
              <a:gd name="connsiteY5" fmla="*/ 0 h 24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5353" h="2468880">
                <a:moveTo>
                  <a:pt x="0" y="0"/>
                </a:moveTo>
                <a:lnTo>
                  <a:pt x="3515353" y="0"/>
                </a:lnTo>
                <a:lnTo>
                  <a:pt x="3515353" y="2468880"/>
                </a:lnTo>
                <a:lnTo>
                  <a:pt x="0" y="2468880"/>
                </a:lnTo>
                <a:lnTo>
                  <a:pt x="218447" y="123444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37160" rIns="137160" bIns="137160" rtlCol="0" anchor="t"/>
          <a:lstStyle/>
          <a:p>
            <a:pPr fontAlgn="base">
              <a:spcBef>
                <a:spcPct val="0"/>
              </a:spcBef>
              <a:spcAft>
                <a:spcPts val="300"/>
              </a:spcAft>
              <a:buClr>
                <a:prstClr val="white"/>
              </a:buClr>
              <a:buSzPct val="100000"/>
            </a:pPr>
            <a:r>
              <a:rPr lang="en-US" sz="2800" dirty="0">
                <a:solidFill>
                  <a:prstClr val="white"/>
                </a:solidFill>
                <a:latin typeface="Segoe UI Light"/>
                <a:ea typeface="Segoe UI" pitchFamily="34" charset="0"/>
                <a:cs typeface="Segoe UI" pitchFamily="34" charset="0"/>
              </a:rPr>
              <a:t>Results</a:t>
            </a:r>
          </a:p>
          <a:p>
            <a:pPr marL="164592" indent="-164592" fontAlgn="base">
              <a:spcAft>
                <a:spcPts val="300"/>
              </a:spcAft>
              <a:buClr>
                <a:prstClr val="white"/>
              </a:buClr>
              <a:buSzPct val="100000"/>
              <a:buFont typeface="Arial" panose="020B0604020202020204" pitchFamily="34" charset="0"/>
              <a:buChar char="•"/>
            </a:pPr>
            <a:r>
              <a:rPr lang="en-US" sz="1400" dirty="0">
                <a:solidFill>
                  <a:srgbClr val="FFFFFF"/>
                </a:solidFill>
              </a:rPr>
              <a:t>Dramatically reduces website launch times.</a:t>
            </a:r>
          </a:p>
          <a:p>
            <a:pPr marL="164592" indent="-164592" fontAlgn="base">
              <a:spcAft>
                <a:spcPts val="300"/>
              </a:spcAft>
              <a:buClr>
                <a:prstClr val="white"/>
              </a:buClr>
              <a:buSzPct val="100000"/>
              <a:buFont typeface="Arial" panose="020B0604020202020204" pitchFamily="34" charset="0"/>
              <a:buChar char="•"/>
            </a:pPr>
            <a:r>
              <a:rPr lang="en-US" sz="1400" dirty="0">
                <a:solidFill>
                  <a:srgbClr val="FFFFFF"/>
                </a:solidFill>
              </a:rPr>
              <a:t>Scales to meet demand—no matter how high.</a:t>
            </a:r>
          </a:p>
          <a:p>
            <a:pPr marL="164592" indent="-164592" fontAlgn="base">
              <a:spcAft>
                <a:spcPts val="300"/>
              </a:spcAft>
              <a:buClr>
                <a:prstClr val="white"/>
              </a:buClr>
              <a:buSzPct val="100000"/>
              <a:buFont typeface="Arial" panose="020B0604020202020204" pitchFamily="34" charset="0"/>
              <a:buChar char="•"/>
            </a:pPr>
            <a:r>
              <a:rPr lang="en-US" sz="1400" dirty="0">
                <a:solidFill>
                  <a:srgbClr val="FFFFFF"/>
                </a:solidFill>
              </a:rPr>
              <a:t>Provides the ability to localize and update sites quickly and easily.</a:t>
            </a:r>
          </a:p>
        </p:txBody>
      </p:sp>
    </p:spTree>
    <p:extLst>
      <p:ext uri="{BB962C8B-B14F-4D97-AF65-F5344CB8AC3E}">
        <p14:creationId xmlns:p14="http://schemas.microsoft.com/office/powerpoint/2010/main" val="4723837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defTabSz="914225">
              <a:lnSpc>
                <a:spcPct val="100000"/>
              </a:lnSpc>
              <a:defRPr/>
            </a:pPr>
            <a:r>
              <a:rPr lang="en-US" spc="-100" dirty="0">
                <a:ln w="3175">
                  <a:noFill/>
                </a:ln>
                <a:solidFill>
                  <a:srgbClr val="00B0F0"/>
                </a:solidFill>
                <a:latin typeface="Segoe UI Light" pitchFamily="34" charset="0"/>
                <a:cs typeface="Arial" charset="0"/>
              </a:rPr>
              <a:t>Azure </a:t>
            </a:r>
            <a:r>
              <a:rPr lang="en-US" spc="-100" dirty="0" smtClean="0">
                <a:ln w="3175">
                  <a:noFill/>
                </a:ln>
                <a:solidFill>
                  <a:srgbClr val="00B0F0"/>
                </a:solidFill>
                <a:latin typeface="Segoe UI Light" pitchFamily="34" charset="0"/>
                <a:cs typeface="Arial" charset="0"/>
              </a:rPr>
              <a:t>Websites Features &amp; Capabilities</a:t>
            </a:r>
            <a:endParaRPr lang="en-US" sz="3200" dirty="0"/>
          </a:p>
        </p:txBody>
      </p:sp>
      <p:sp>
        <p:nvSpPr>
          <p:cNvPr id="7" name="Rectangle 6"/>
          <p:cNvSpPr/>
          <p:nvPr/>
        </p:nvSpPr>
        <p:spPr bwMode="auto">
          <a:xfrm>
            <a:off x="749963" y="1299956"/>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Enterprise-class</a:t>
            </a: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l" defTabSz="932472" rtl="0" eaLnBrk="1" fontAlgn="base" latinLnBrk="0" hangingPunct="1">
              <a:spcBef>
                <a:spcPct val="0"/>
              </a:spcBef>
              <a:spcAft>
                <a:spcPct val="0"/>
              </a:spcAft>
              <a:buClrTx/>
              <a:buSzTx/>
              <a:buFontTx/>
              <a:buNone/>
              <a:tabLst/>
              <a:defRPr/>
            </a:pPr>
            <a:r>
              <a:rPr kumimoji="0" lang="en-US" sz="1000" b="0" i="0" u="none" strike="noStrike" kern="1200" cap="none" spc="0" normalizeH="0" baseline="0" noProof="0" dirty="0" smtClean="0">
                <a:ln>
                  <a:noFill/>
                </a:ln>
                <a:solidFill>
                  <a:schemeClr val="bg1"/>
                </a:solidFill>
                <a:effectLst/>
                <a:uLnTx/>
                <a:uFillTx/>
                <a:ea typeface="Segoe UI" pitchFamily="34" charset="0"/>
                <a:cs typeface="Segoe UI" pitchFamily="34" charset="0"/>
              </a:rPr>
              <a:t>Designed for secure mission-critical applications</a:t>
            </a:r>
          </a:p>
        </p:txBody>
      </p:sp>
      <p:sp>
        <p:nvSpPr>
          <p:cNvPr id="8" name="Rectangle 7"/>
          <p:cNvSpPr/>
          <p:nvPr/>
        </p:nvSpPr>
        <p:spPr bwMode="auto">
          <a:xfrm>
            <a:off x="4040127" y="1299956"/>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Global scale</a:t>
            </a:r>
            <a:endPar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l" defTabSz="932472" rtl="0" eaLnBrk="1" fontAlgn="base" latinLnBrk="0" hangingPunct="1">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rPr>
              <a:t>Optimized for </a:t>
            </a:r>
            <a:r>
              <a:rPr kumimoji="0" lang="en-US" sz="1000" b="0" i="0" u="none" strike="noStrike" kern="1200" cap="none" spc="0" normalizeH="0" baseline="0" noProof="0" dirty="0" smtClean="0">
                <a:ln>
                  <a:noFill/>
                </a:ln>
                <a:solidFill>
                  <a:srgbClr val="FFFFFF"/>
                </a:solidFill>
                <a:effectLst/>
                <a:uLnTx/>
                <a:uFillTx/>
              </a:rPr>
              <a:t>Availability and </a:t>
            </a:r>
            <a:r>
              <a:rPr kumimoji="0" lang="en-US" sz="1000" b="0" i="0" u="none" strike="noStrike" kern="1200" cap="none" spc="0" normalizeH="0" baseline="0" noProof="0" dirty="0">
                <a:ln>
                  <a:noFill/>
                </a:ln>
                <a:solidFill>
                  <a:srgbClr val="FFFFFF"/>
                </a:solidFill>
                <a:effectLst/>
                <a:uLnTx/>
                <a:uFillTx/>
              </a:rPr>
              <a:t>Automatic scale</a:t>
            </a:r>
            <a:endParaRPr kumimoji="0" lang="en-US" sz="1000" b="0" i="0" u="none" strike="noStrike" kern="120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Rectangle 8"/>
          <p:cNvSpPr/>
          <p:nvPr/>
        </p:nvSpPr>
        <p:spPr bwMode="auto">
          <a:xfrm>
            <a:off x="7330291" y="1299955"/>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Built for </a:t>
            </a:r>
            <a:r>
              <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DevOps</a:t>
            </a:r>
            <a:endPar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l" defTabSz="932472" rtl="0" eaLnBrk="1" fontAlgn="base" latinLnBrk="0" hangingPunct="1">
              <a:spcBef>
                <a:spcPct val="0"/>
              </a:spcBef>
              <a:spcAft>
                <a:spcPct val="0"/>
              </a:spcAft>
              <a:buClrTx/>
              <a:buSzTx/>
              <a:buFontTx/>
              <a:buNone/>
              <a:tabLst/>
              <a:defRPr/>
            </a:pPr>
            <a:r>
              <a:rPr kumimoji="0" lang="en-US" sz="1000" b="0" i="0" u="none" strike="noStrike" kern="1200" cap="none" spc="0" normalizeH="0" baseline="0" noProof="0" dirty="0" smtClean="0">
                <a:ln>
                  <a:noFill/>
                </a:ln>
                <a:solidFill>
                  <a:srgbClr val="FFFFFF"/>
                </a:solidFill>
                <a:effectLst/>
                <a:uLnTx/>
                <a:uFillTx/>
              </a:rPr>
              <a:t>Agility through Continuous </a:t>
            </a:r>
            <a:r>
              <a:rPr kumimoji="0" lang="en-US" sz="1000" b="0" i="0" u="none" strike="noStrike" kern="1200" cap="none" spc="0" normalizeH="0" baseline="0" noProof="0" dirty="0">
                <a:ln>
                  <a:noFill/>
                </a:ln>
                <a:solidFill>
                  <a:srgbClr val="FFFFFF"/>
                </a:solidFill>
                <a:effectLst/>
                <a:uLnTx/>
                <a:uFillTx/>
              </a:rPr>
              <a:t>D</a:t>
            </a:r>
            <a:r>
              <a:rPr kumimoji="0" lang="en-US" sz="1000" b="0" i="0" u="none" strike="noStrike" kern="1200" cap="none" spc="0" normalizeH="0" baseline="0" noProof="0" dirty="0" smtClean="0">
                <a:ln>
                  <a:noFill/>
                </a:ln>
                <a:solidFill>
                  <a:srgbClr val="FFFFFF"/>
                </a:solidFill>
                <a:effectLst/>
                <a:uLnTx/>
                <a:uFillTx/>
              </a:rPr>
              <a:t>eployment</a:t>
            </a: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TextBox 10"/>
          <p:cNvSpPr txBox="1"/>
          <p:nvPr/>
        </p:nvSpPr>
        <p:spPr>
          <a:xfrm>
            <a:off x="737932" y="2128512"/>
            <a:ext cx="3415987" cy="3557897"/>
          </a:xfrm>
          <a:prstGeom prst="rect">
            <a:avLst/>
          </a:prstGeom>
          <a:noFill/>
          <a:ln>
            <a:noFill/>
          </a:ln>
        </p:spPr>
        <p:txBody>
          <a:bodyPr wrap="square" lIns="182880" tIns="146304" rIns="182880" bIns="146304" rtlCol="0">
            <a:spAutoFit/>
          </a:bodyPr>
          <a:lstStyle/>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Hybrid </a:t>
            </a:r>
            <a:r>
              <a:rPr lang="en-US" sz="1400" dirty="0">
                <a:solidFill>
                  <a:schemeClr val="bg1"/>
                </a:solidFill>
                <a:ea typeface="Calibri" panose="020F0502020204030204" pitchFamily="34" charset="0"/>
                <a:cs typeface="Calibri" panose="020F0502020204030204" pitchFamily="34" charset="0"/>
              </a:rPr>
              <a:t>Connections / VPN Support</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Scheduled </a:t>
            </a:r>
            <a:r>
              <a:rPr lang="en-US" sz="1400" dirty="0">
                <a:solidFill>
                  <a:schemeClr val="bg1"/>
                </a:solidFill>
                <a:ea typeface="Calibri" panose="020F0502020204030204" pitchFamily="34" charset="0"/>
                <a:cs typeface="Calibri" panose="020F0502020204030204" pitchFamily="34" charset="0"/>
              </a:rPr>
              <a:t>Backup</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Azure Active Directory Integration </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Site Resiliency, HA, and DR</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Web Jobs</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Role Base Access Control </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Audit / Compliance </a:t>
            </a:r>
          </a:p>
          <a:p>
            <a:pPr>
              <a:spcAft>
                <a:spcPts val="300"/>
              </a:spcAft>
              <a:defRPr/>
            </a:pPr>
            <a:r>
              <a:rPr lang="en-US" sz="1400" dirty="0">
                <a:solidFill>
                  <a:schemeClr val="bg1"/>
                </a:solidFill>
                <a:ea typeface="Calibri" panose="020F0502020204030204" pitchFamily="34" charset="0"/>
                <a:cs typeface="Calibri" panose="020F0502020204030204" pitchFamily="34" charset="0"/>
              </a:rPr>
              <a:t>Enterprise </a:t>
            </a:r>
            <a:r>
              <a:rPr lang="en-US" sz="1400" dirty="0" smtClean="0">
                <a:solidFill>
                  <a:schemeClr val="bg1"/>
                </a:solidFill>
                <a:ea typeface="Calibri" panose="020F0502020204030204" pitchFamily="34" charset="0"/>
                <a:cs typeface="Calibri" panose="020F0502020204030204" pitchFamily="34" charset="0"/>
              </a:rPr>
              <a:t>Migration</a:t>
            </a:r>
            <a:endParaRPr lang="en-US" sz="1400" dirty="0">
              <a:solidFill>
                <a:schemeClr val="bg1"/>
              </a:solidFill>
              <a:ea typeface="Calibri" panose="020F0502020204030204" pitchFamily="34" charset="0"/>
              <a:cs typeface="Calibri" panose="020F0502020204030204" pitchFamily="34" charset="0"/>
            </a:endParaRP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Client Certs </a:t>
            </a:r>
          </a:p>
          <a:p>
            <a:pPr lvl="0">
              <a:spcAft>
                <a:spcPts val="300"/>
              </a:spcAft>
              <a:defRPr/>
            </a:pPr>
            <a:r>
              <a:rPr lang="en-US" sz="1400" dirty="0" err="1" smtClean="0">
                <a:solidFill>
                  <a:schemeClr val="bg1"/>
                </a:solidFill>
                <a:ea typeface="Calibri" panose="020F0502020204030204" pitchFamily="34" charset="0"/>
                <a:cs typeface="Calibri" panose="020F0502020204030204" pitchFamily="34" charset="0"/>
              </a:rPr>
              <a:t>Redis</a:t>
            </a:r>
            <a:r>
              <a:rPr lang="en-US" sz="1400" dirty="0" smtClean="0">
                <a:solidFill>
                  <a:schemeClr val="bg1"/>
                </a:solidFill>
                <a:ea typeface="Calibri" panose="020F0502020204030204" pitchFamily="34" charset="0"/>
                <a:cs typeface="Calibri" panose="020F0502020204030204" pitchFamily="34" charset="0"/>
              </a:rPr>
              <a:t> </a:t>
            </a:r>
            <a:r>
              <a:rPr lang="en-US" sz="1400" dirty="0">
                <a:solidFill>
                  <a:schemeClr val="bg1"/>
                </a:solidFill>
                <a:ea typeface="Calibri" panose="020F0502020204030204" pitchFamily="34" charset="0"/>
                <a:cs typeface="Calibri" panose="020F0502020204030204" pitchFamily="34" charset="0"/>
              </a:rPr>
              <a:t>Caching</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IP </a:t>
            </a:r>
            <a:r>
              <a:rPr lang="en-US" sz="1400" dirty="0">
                <a:solidFill>
                  <a:schemeClr val="bg1"/>
                </a:solidFill>
                <a:ea typeface="Calibri" panose="020F0502020204030204" pitchFamily="34" charset="0"/>
                <a:cs typeface="Calibri" panose="020F0502020204030204" pitchFamily="34" charset="0"/>
              </a:rPr>
              <a:t>Restrictions/ SSL</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Web </a:t>
            </a:r>
            <a:r>
              <a:rPr lang="en-US" sz="1400" dirty="0">
                <a:solidFill>
                  <a:schemeClr val="bg1"/>
                </a:solidFill>
                <a:ea typeface="Calibri" panose="020F0502020204030204" pitchFamily="34" charset="0"/>
                <a:cs typeface="Calibri" panose="020F0502020204030204" pitchFamily="34" charset="0"/>
              </a:rPr>
              <a:t>Sockets</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SQL</a:t>
            </a:r>
            <a:r>
              <a:rPr lang="en-US" sz="1400" dirty="0">
                <a:solidFill>
                  <a:schemeClr val="bg1"/>
                </a:solidFill>
                <a:ea typeface="Calibri" panose="020F0502020204030204" pitchFamily="34" charset="0"/>
                <a:cs typeface="Calibri" panose="020F0502020204030204" pitchFamily="34" charset="0"/>
              </a:rPr>
              <a:t>, MySQL, </a:t>
            </a:r>
            <a:r>
              <a:rPr lang="en-US" sz="1400" dirty="0" err="1">
                <a:solidFill>
                  <a:schemeClr val="bg1"/>
                </a:solidFill>
                <a:ea typeface="Calibri" panose="020F0502020204030204" pitchFamily="34" charset="0"/>
                <a:cs typeface="Calibri" panose="020F0502020204030204" pitchFamily="34" charset="0"/>
              </a:rPr>
              <a:t>DocDB</a:t>
            </a:r>
            <a:r>
              <a:rPr lang="en-US" sz="1400" dirty="0">
                <a:solidFill>
                  <a:schemeClr val="bg1"/>
                </a:solidFill>
                <a:ea typeface="Calibri" panose="020F0502020204030204" pitchFamily="34" charset="0"/>
                <a:cs typeface="Calibri" panose="020F0502020204030204" pitchFamily="34" charset="0"/>
              </a:rPr>
              <a:t>, &amp; </a:t>
            </a:r>
            <a:r>
              <a:rPr lang="en-US" sz="1400" dirty="0" smtClean="0">
                <a:solidFill>
                  <a:schemeClr val="bg1"/>
                </a:solidFill>
                <a:ea typeface="Calibri" panose="020F0502020204030204" pitchFamily="34" charset="0"/>
                <a:cs typeface="Calibri" panose="020F0502020204030204" pitchFamily="34" charset="0"/>
              </a:rPr>
              <a:t>Mongo</a:t>
            </a:r>
            <a:endParaRPr lang="en-US" sz="1400" dirty="0">
              <a:solidFill>
                <a:schemeClr val="bg1"/>
              </a:solidFill>
              <a:ea typeface="Calibri" panose="020F0502020204030204" pitchFamily="34" charset="0"/>
              <a:cs typeface="Calibri" panose="020F0502020204030204" pitchFamily="34" charset="0"/>
            </a:endParaRPr>
          </a:p>
        </p:txBody>
      </p:sp>
      <p:sp>
        <p:nvSpPr>
          <p:cNvPr id="12" name="TextBox 11"/>
          <p:cNvSpPr txBox="1"/>
          <p:nvPr/>
        </p:nvSpPr>
        <p:spPr>
          <a:xfrm>
            <a:off x="4001022" y="2131890"/>
            <a:ext cx="3317237" cy="3519425"/>
          </a:xfrm>
          <a:prstGeom prst="rect">
            <a:avLst/>
          </a:prstGeom>
          <a:noFill/>
          <a:ln>
            <a:noFill/>
          </a:ln>
        </p:spPr>
        <p:txBody>
          <a:bodyPr wrap="square" lIns="182880" tIns="146304" rIns="182880" bIns="146304" rtlCol="0">
            <a:spAutoFit/>
          </a:bodyPr>
          <a:lstStyle/>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Automated Deployment</a:t>
            </a:r>
            <a:br>
              <a:rPr lang="en-US" sz="1400" dirty="0" smtClean="0">
                <a:solidFill>
                  <a:schemeClr val="bg1"/>
                </a:solidFill>
                <a:ea typeface="Calibri" panose="020F0502020204030204" pitchFamily="34" charset="0"/>
                <a:cs typeface="Calibri" panose="020F0502020204030204" pitchFamily="34" charset="0"/>
              </a:rPr>
            </a:br>
            <a:r>
              <a:rPr lang="en-US" sz="1400" dirty="0" err="1" smtClean="0">
                <a:solidFill>
                  <a:schemeClr val="bg1"/>
                </a:solidFill>
                <a:ea typeface="Calibri" panose="020F0502020204030204" pitchFamily="34" charset="0"/>
                <a:cs typeface="Calibri" panose="020F0502020204030204" pitchFamily="34" charset="0"/>
              </a:rPr>
              <a:t>AutoScale</a:t>
            </a:r>
            <a:endParaRPr lang="en-US" sz="1400" dirty="0" smtClean="0">
              <a:solidFill>
                <a:schemeClr val="bg1"/>
              </a:solidFill>
              <a:ea typeface="Calibri" panose="020F0502020204030204" pitchFamily="34" charset="0"/>
              <a:cs typeface="Calibri" panose="020F0502020204030204" pitchFamily="34" charset="0"/>
            </a:endParaRP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Built-in Load Balancing</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WW Datacenter Coverage</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End Point Monitoring &amp; Alerts</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App Gallery</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DR </a:t>
            </a:r>
            <a:r>
              <a:rPr lang="en-US" sz="1400" dirty="0">
                <a:solidFill>
                  <a:schemeClr val="bg1"/>
                </a:solidFill>
                <a:ea typeface="Calibri" panose="020F0502020204030204" pitchFamily="34" charset="0"/>
                <a:cs typeface="Calibri" panose="020F0502020204030204" pitchFamily="34" charset="0"/>
              </a:rPr>
              <a:t>Site Support</a:t>
            </a:r>
          </a:p>
          <a:p>
            <a:pPr lvl="0">
              <a:spcAft>
                <a:spcPts val="300"/>
              </a:spcAft>
              <a:defRPr/>
            </a:pPr>
            <a:r>
              <a:rPr lang="en-US" sz="1400" dirty="0" err="1" smtClean="0">
                <a:solidFill>
                  <a:schemeClr val="bg1"/>
                </a:solidFill>
                <a:ea typeface="Calibri" panose="020F0502020204030204" pitchFamily="34" charset="0"/>
                <a:cs typeface="Calibri" panose="020F0502020204030204" pitchFamily="34" charset="0"/>
              </a:rPr>
              <a:t>WildCard</a:t>
            </a:r>
            <a:r>
              <a:rPr lang="en-US" sz="1400" dirty="0" smtClean="0">
                <a:solidFill>
                  <a:schemeClr val="bg1"/>
                </a:solidFill>
                <a:ea typeface="Calibri" panose="020F0502020204030204" pitchFamily="34" charset="0"/>
                <a:cs typeface="Calibri" panose="020F0502020204030204" pitchFamily="34" charset="0"/>
              </a:rPr>
              <a:t> </a:t>
            </a:r>
            <a:r>
              <a:rPr lang="en-US" sz="1400" dirty="0">
                <a:solidFill>
                  <a:schemeClr val="bg1"/>
                </a:solidFill>
                <a:ea typeface="Calibri" panose="020F0502020204030204" pitchFamily="34" charset="0"/>
                <a:cs typeface="Calibri" panose="020F0502020204030204" pitchFamily="34" charset="0"/>
              </a:rPr>
              <a:t>Support</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Dedicated </a:t>
            </a:r>
            <a:r>
              <a:rPr lang="en-US" sz="1400" dirty="0">
                <a:solidFill>
                  <a:schemeClr val="bg1"/>
                </a:solidFill>
                <a:ea typeface="Calibri" panose="020F0502020204030204" pitchFamily="34" charset="0"/>
                <a:cs typeface="Calibri" panose="020F0502020204030204" pitchFamily="34" charset="0"/>
              </a:rPr>
              <a:t>IP address</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HTTP </a:t>
            </a:r>
            <a:r>
              <a:rPr lang="en-US" sz="1400" dirty="0">
                <a:solidFill>
                  <a:schemeClr val="bg1"/>
                </a:solidFill>
                <a:ea typeface="Calibri" panose="020F0502020204030204" pitchFamily="34" charset="0"/>
                <a:cs typeface="Calibri" panose="020F0502020204030204" pitchFamily="34" charset="0"/>
              </a:rPr>
              <a:t>Compression </a:t>
            </a:r>
          </a:p>
          <a:p>
            <a:pPr lvl="0">
              <a:spcAft>
                <a:spcPts val="300"/>
              </a:spcAft>
              <a:defRPr/>
            </a:pPr>
            <a:r>
              <a:rPr lang="en-US" sz="1400" dirty="0" err="1" smtClean="0">
                <a:solidFill>
                  <a:schemeClr val="bg1"/>
                </a:solidFill>
                <a:ea typeface="Calibri" panose="020F0502020204030204" pitchFamily="34" charset="0"/>
                <a:cs typeface="Calibri" panose="020F0502020204030204" pitchFamily="34" charset="0"/>
              </a:rPr>
              <a:t>WebJobs</a:t>
            </a:r>
            <a:endParaRPr lang="en-US" sz="1400" dirty="0">
              <a:solidFill>
                <a:schemeClr val="bg1"/>
              </a:solidFill>
              <a:ea typeface="Calibri" panose="020F0502020204030204" pitchFamily="34" charset="0"/>
              <a:cs typeface="Calibri" panose="020F0502020204030204" pitchFamily="34" charset="0"/>
            </a:endParaRP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Sticky </a:t>
            </a:r>
            <a:r>
              <a:rPr lang="en-US" sz="1400" dirty="0">
                <a:solidFill>
                  <a:schemeClr val="bg1"/>
                </a:solidFill>
                <a:ea typeface="Calibri" panose="020F0502020204030204" pitchFamily="34" charset="0"/>
                <a:cs typeface="Calibri" panose="020F0502020204030204" pitchFamily="34" charset="0"/>
              </a:rPr>
              <a:t>Sessions </a:t>
            </a:r>
          </a:p>
          <a:p>
            <a:pPr lvl="0">
              <a:spcAft>
                <a:spcPts val="300"/>
              </a:spcAft>
              <a:defRPr/>
            </a:pPr>
            <a:endParaRPr lang="en-US" sz="1400" dirty="0">
              <a:solidFill>
                <a:schemeClr val="bg1"/>
              </a:solidFill>
              <a:ea typeface="Calibri" panose="020F0502020204030204" pitchFamily="34" charset="0"/>
              <a:cs typeface="Calibri" panose="020F0502020204030204" pitchFamily="34" charset="0"/>
            </a:endParaRPr>
          </a:p>
        </p:txBody>
      </p:sp>
      <p:sp>
        <p:nvSpPr>
          <p:cNvPr id="13" name="TextBox 12"/>
          <p:cNvSpPr txBox="1"/>
          <p:nvPr/>
        </p:nvSpPr>
        <p:spPr>
          <a:xfrm>
            <a:off x="7318260" y="2128512"/>
            <a:ext cx="3684005" cy="3811813"/>
          </a:xfrm>
          <a:prstGeom prst="rect">
            <a:avLst/>
          </a:prstGeom>
          <a:noFill/>
          <a:ln>
            <a:noFill/>
          </a:ln>
        </p:spPr>
        <p:txBody>
          <a:bodyPr wrap="square" lIns="182880" tIns="146304" rIns="182880" bIns="146304" rtlCol="0">
            <a:spAutoFit/>
          </a:bodyPr>
          <a:lstStyle/>
          <a:p>
            <a:pPr lvl="0">
              <a:spcAft>
                <a:spcPts val="300"/>
              </a:spcAft>
              <a:defRPr/>
            </a:pPr>
            <a:r>
              <a:rPr lang="en-US" sz="1400" dirty="0">
                <a:solidFill>
                  <a:schemeClr val="bg1"/>
                </a:solidFill>
                <a:ea typeface="Calibri" panose="020F0502020204030204" pitchFamily="34" charset="0"/>
                <a:cs typeface="Calibri" panose="020F0502020204030204" pitchFamily="34" charset="0"/>
              </a:rPr>
              <a:t>Remote </a:t>
            </a:r>
            <a:r>
              <a:rPr lang="en-US" sz="1400" dirty="0" smtClean="0">
                <a:solidFill>
                  <a:schemeClr val="bg1"/>
                </a:solidFill>
                <a:ea typeface="Calibri" panose="020F0502020204030204" pitchFamily="34" charset="0"/>
                <a:cs typeface="Calibri" panose="020F0502020204030204" pitchFamily="34" charset="0"/>
              </a:rPr>
              <a:t>Debugging w/ Visual Studio </a:t>
            </a:r>
            <a:endParaRPr lang="en-US" sz="1400" dirty="0">
              <a:solidFill>
                <a:schemeClr val="bg1"/>
              </a:solidFill>
              <a:ea typeface="Calibri" panose="020F0502020204030204" pitchFamily="34" charset="0"/>
              <a:cs typeface="Calibri" panose="020F0502020204030204" pitchFamily="34" charset="0"/>
            </a:endParaRPr>
          </a:p>
          <a:p>
            <a:pPr lvl="0">
              <a:spcAft>
                <a:spcPts val="300"/>
              </a:spcAft>
              <a:defRPr/>
            </a:pPr>
            <a:r>
              <a:rPr lang="en-US" sz="1400" dirty="0">
                <a:solidFill>
                  <a:schemeClr val="bg1"/>
                </a:solidFill>
                <a:ea typeface="Calibri" panose="020F0502020204030204" pitchFamily="34" charset="0"/>
                <a:cs typeface="Calibri" panose="020F0502020204030204" pitchFamily="34" charset="0"/>
              </a:rPr>
              <a:t>Site Staging Slots</a:t>
            </a:r>
          </a:p>
          <a:p>
            <a:pPr lvl="0">
              <a:spcAft>
                <a:spcPts val="300"/>
              </a:spcAft>
              <a:defRPr/>
            </a:pPr>
            <a:r>
              <a:rPr lang="en-US" sz="1400" dirty="0">
                <a:solidFill>
                  <a:schemeClr val="bg1"/>
                </a:solidFill>
                <a:ea typeface="Calibri" panose="020F0502020204030204" pitchFamily="34" charset="0"/>
                <a:cs typeface="Calibri" panose="020F0502020204030204" pitchFamily="34" charset="0"/>
              </a:rPr>
              <a:t>Testing in Production</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Continuous Integration/Deployment </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Git, Visual Studio Online and GitHub</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App &amp; Site Diagnostics</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OS &amp; Framework Patching  </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Site </a:t>
            </a:r>
            <a:r>
              <a:rPr lang="en-US" sz="1400" dirty="0">
                <a:solidFill>
                  <a:schemeClr val="bg1"/>
                </a:solidFill>
                <a:ea typeface="Calibri" panose="020F0502020204030204" pitchFamily="34" charset="0"/>
                <a:cs typeface="Calibri" panose="020F0502020204030204" pitchFamily="34" charset="0"/>
              </a:rPr>
              <a:t>Extensions Gallery </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NET</a:t>
            </a:r>
            <a:r>
              <a:rPr lang="en-US" sz="1400" dirty="0">
                <a:solidFill>
                  <a:schemeClr val="bg1"/>
                </a:solidFill>
                <a:ea typeface="Calibri" panose="020F0502020204030204" pitchFamily="34" charset="0"/>
                <a:cs typeface="Calibri" panose="020F0502020204030204" pitchFamily="34" charset="0"/>
              </a:rPr>
              <a:t>, PHP, Python, Node, Java</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Framework </a:t>
            </a:r>
            <a:r>
              <a:rPr lang="en-US" sz="1400" dirty="0">
                <a:solidFill>
                  <a:schemeClr val="bg1"/>
                </a:solidFill>
                <a:ea typeface="Calibri" panose="020F0502020204030204" pitchFamily="34" charset="0"/>
                <a:cs typeface="Calibri" panose="020F0502020204030204" pitchFamily="34" charset="0"/>
              </a:rPr>
              <a:t>Installer</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Browser-based </a:t>
            </a:r>
            <a:r>
              <a:rPr lang="en-US" sz="1400" dirty="0">
                <a:solidFill>
                  <a:schemeClr val="bg1"/>
                </a:solidFill>
                <a:ea typeface="Calibri" panose="020F0502020204030204" pitchFamily="34" charset="0"/>
                <a:cs typeface="Calibri" panose="020F0502020204030204" pitchFamily="34" charset="0"/>
              </a:rPr>
              <a:t>editing</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Auto-Healing</a:t>
            </a:r>
            <a:endParaRPr lang="en-US" sz="1400" dirty="0">
              <a:solidFill>
                <a:schemeClr val="bg1"/>
              </a:solidFill>
              <a:ea typeface="Calibri" panose="020F0502020204030204" pitchFamily="34" charset="0"/>
              <a:cs typeface="Calibri" panose="020F0502020204030204" pitchFamily="34" charset="0"/>
            </a:endParaRP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Logging </a:t>
            </a:r>
            <a:r>
              <a:rPr lang="en-US" sz="1400" dirty="0">
                <a:solidFill>
                  <a:schemeClr val="bg1"/>
                </a:solidFill>
                <a:ea typeface="Calibri" panose="020F0502020204030204" pitchFamily="34" charset="0"/>
                <a:cs typeface="Calibri" panose="020F0502020204030204" pitchFamily="34" charset="0"/>
              </a:rPr>
              <a:t>and Auditing </a:t>
            </a:r>
          </a:p>
          <a:p>
            <a:pPr lvl="0">
              <a:spcAft>
                <a:spcPts val="300"/>
              </a:spcAft>
              <a:defRPr/>
            </a:pPr>
            <a:endParaRPr lang="en-US" sz="1400" dirty="0">
              <a:solidFill>
                <a:schemeClr val="bg1"/>
              </a:solidFill>
              <a:ea typeface="Calibri" panose="020F0502020204030204" pitchFamily="34" charset="0"/>
              <a:cs typeface="Calibri" panose="020F0502020204030204" pitchFamily="34" charset="0"/>
            </a:endParaRPr>
          </a:p>
        </p:txBody>
      </p:sp>
      <p:grpSp>
        <p:nvGrpSpPr>
          <p:cNvPr id="5" name="Group 4"/>
          <p:cNvGrpSpPr/>
          <p:nvPr/>
        </p:nvGrpSpPr>
        <p:grpSpPr>
          <a:xfrm>
            <a:off x="677772" y="1510272"/>
            <a:ext cx="6661492" cy="4478152"/>
            <a:chOff x="677772" y="1510272"/>
            <a:chExt cx="6661492" cy="2634747"/>
          </a:xfrm>
        </p:grpSpPr>
        <p:sp>
          <p:nvSpPr>
            <p:cNvPr id="4" name="Rectangle 3"/>
            <p:cNvSpPr/>
            <p:nvPr/>
          </p:nvSpPr>
          <p:spPr>
            <a:xfrm>
              <a:off x="677772" y="1510272"/>
              <a:ext cx="92249" cy="2634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974425" y="1510272"/>
              <a:ext cx="92249" cy="263474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247015" y="1510272"/>
              <a:ext cx="92249" cy="2634747"/>
            </a:xfrm>
            <a:prstGeom prst="rect">
              <a:avLst/>
            </a:prstGeom>
            <a:solidFill>
              <a:srgbClr val="E34F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7" name="TextBox 16"/>
          <p:cNvSpPr txBox="1"/>
          <p:nvPr/>
        </p:nvSpPr>
        <p:spPr>
          <a:xfrm>
            <a:off x="560798" y="6249850"/>
            <a:ext cx="549329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chemeClr val="bg1"/>
                </a:solidFill>
                <a:effectLst/>
                <a:uLnTx/>
                <a:uFillTx/>
                <a:latin typeface="Segoe UI"/>
                <a:ea typeface="+mn-ea"/>
                <a:cs typeface="+mn-cs"/>
              </a:rPr>
              <a:t>Note: </a:t>
            </a:r>
            <a:r>
              <a:rPr kumimoji="0" lang="en-US" sz="1200" b="0" i="0" u="none" strike="noStrike" kern="1200" cap="none" spc="0" normalizeH="0" baseline="0" noProof="0" dirty="0" smtClean="0">
                <a:ln>
                  <a:noFill/>
                </a:ln>
                <a:solidFill>
                  <a:schemeClr val="bg1"/>
                </a:solidFill>
                <a:effectLst/>
                <a:uLnTx/>
                <a:uFillTx/>
                <a:latin typeface="Segoe UI"/>
                <a:ea typeface="+mn-ea"/>
                <a:cs typeface="+mn-cs"/>
              </a:rPr>
              <a:t>Features </a:t>
            </a:r>
            <a:r>
              <a:rPr lang="en-US" sz="1200" dirty="0" smtClean="0">
                <a:solidFill>
                  <a:schemeClr val="bg1"/>
                </a:solidFill>
                <a:latin typeface="Segoe UI"/>
              </a:rPr>
              <a:t>to discuss today are </a:t>
            </a:r>
            <a:r>
              <a:rPr kumimoji="0" lang="en-US" sz="1200" b="0" i="0" u="none" strike="noStrike" kern="1200" cap="none" spc="0" normalizeH="0" baseline="0" noProof="0" dirty="0" smtClean="0">
                <a:ln>
                  <a:noFill/>
                </a:ln>
                <a:solidFill>
                  <a:schemeClr val="bg1"/>
                </a:solidFill>
                <a:effectLst/>
                <a:uLnTx/>
                <a:uFillTx/>
                <a:latin typeface="Segoe UI"/>
                <a:ea typeface="+mn-ea"/>
                <a:cs typeface="+mn-cs"/>
              </a:rPr>
              <a:t>in </a:t>
            </a:r>
            <a:r>
              <a:rPr kumimoji="0" lang="en-US" sz="1200" b="1" i="0" u="none" strike="noStrike" kern="1200" cap="none" spc="0" normalizeH="0" baseline="0" noProof="0" dirty="0" smtClean="0">
                <a:ln>
                  <a:noFill/>
                </a:ln>
                <a:solidFill>
                  <a:schemeClr val="bg1"/>
                </a:solidFill>
                <a:effectLst/>
                <a:uLnTx/>
                <a:uFillTx/>
                <a:latin typeface="Segoe UI"/>
                <a:ea typeface="+mn-ea"/>
                <a:cs typeface="+mn-cs"/>
              </a:rPr>
              <a:t>BOLD.  </a:t>
            </a:r>
            <a:r>
              <a:rPr kumimoji="0" lang="en-US" sz="1200" i="0" u="none" strike="noStrike" kern="1200" cap="none" spc="0" normalizeH="0" baseline="0" noProof="0" dirty="0" smtClean="0">
                <a:ln>
                  <a:noFill/>
                </a:ln>
                <a:solidFill>
                  <a:schemeClr val="bg1"/>
                </a:solidFill>
                <a:effectLst/>
                <a:uLnTx/>
                <a:uFillTx/>
                <a:latin typeface="Segoe UI"/>
                <a:ea typeface="+mn-ea"/>
                <a:cs typeface="+mn-cs"/>
              </a:rPr>
              <a:t>Items with a * are to be released</a:t>
            </a:r>
            <a:endParaRPr kumimoji="0" lang="en-US" sz="1200" i="0" u="none" strike="noStrike" kern="1200" cap="none" spc="0" normalizeH="0" baseline="0" noProof="0" dirty="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21759217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Site Extensions</a:t>
            </a:r>
            <a:endParaRPr lang="en-US" dirty="0"/>
          </a:p>
        </p:txBody>
      </p:sp>
      <p:sp>
        <p:nvSpPr>
          <p:cNvPr id="4" name="Rectangle 3"/>
          <p:cNvSpPr/>
          <p:nvPr/>
        </p:nvSpPr>
        <p:spPr bwMode="auto">
          <a:xfrm>
            <a:off x="568047" y="5072445"/>
            <a:ext cx="10682396" cy="747021"/>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Azure Web Site</a:t>
            </a:r>
          </a:p>
        </p:txBody>
      </p:sp>
      <p:sp>
        <p:nvSpPr>
          <p:cNvPr id="5" name="Rectangle 4"/>
          <p:cNvSpPr/>
          <p:nvPr/>
        </p:nvSpPr>
        <p:spPr bwMode="auto">
          <a:xfrm>
            <a:off x="568047" y="2161909"/>
            <a:ext cx="2921608" cy="2835835"/>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User Site</a:t>
            </a:r>
          </a:p>
        </p:txBody>
      </p:sp>
      <p:sp>
        <p:nvSpPr>
          <p:cNvPr id="6" name="Rectangle 5"/>
          <p:cNvSpPr/>
          <p:nvPr/>
        </p:nvSpPr>
        <p:spPr bwMode="auto">
          <a:xfrm>
            <a:off x="3556130" y="4101319"/>
            <a:ext cx="3789640" cy="896425"/>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Pre-installed</a:t>
            </a: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Site Extensions</a:t>
            </a:r>
          </a:p>
        </p:txBody>
      </p:sp>
      <p:sp>
        <p:nvSpPr>
          <p:cNvPr id="7" name="Rectangle 6"/>
          <p:cNvSpPr/>
          <p:nvPr/>
        </p:nvSpPr>
        <p:spPr bwMode="auto">
          <a:xfrm>
            <a:off x="3556130" y="3130192"/>
            <a:ext cx="1714436" cy="896425"/>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“Kudu”</a:t>
            </a:r>
          </a:p>
        </p:txBody>
      </p:sp>
      <p:sp>
        <p:nvSpPr>
          <p:cNvPr id="8" name="Rectangle 7"/>
          <p:cNvSpPr/>
          <p:nvPr/>
        </p:nvSpPr>
        <p:spPr bwMode="auto">
          <a:xfrm>
            <a:off x="3556130" y="2161909"/>
            <a:ext cx="1714436" cy="896425"/>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“Monaco”</a:t>
            </a:r>
          </a:p>
        </p:txBody>
      </p:sp>
      <p:sp>
        <p:nvSpPr>
          <p:cNvPr id="9" name="Rectangle 8"/>
          <p:cNvSpPr/>
          <p:nvPr/>
        </p:nvSpPr>
        <p:spPr bwMode="auto">
          <a:xfrm>
            <a:off x="5348979" y="3130192"/>
            <a:ext cx="1996790" cy="896425"/>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WebJobs</a:t>
            </a:r>
          </a:p>
        </p:txBody>
      </p:sp>
      <p:sp>
        <p:nvSpPr>
          <p:cNvPr id="10" name="Rectangle 9"/>
          <p:cNvSpPr/>
          <p:nvPr/>
        </p:nvSpPr>
        <p:spPr bwMode="auto">
          <a:xfrm>
            <a:off x="5348979" y="2159065"/>
            <a:ext cx="1996790" cy="896425"/>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err="1">
                <a:gradFill>
                  <a:gsLst>
                    <a:gs pos="0">
                      <a:srgbClr val="FFFFFF"/>
                    </a:gs>
                    <a:gs pos="100000">
                      <a:srgbClr val="FFFFFF"/>
                    </a:gs>
                  </a:gsLst>
                  <a:lin ang="5400000" scaled="0"/>
                </a:gradFill>
                <a:ea typeface="Segoe UI" pitchFamily="34" charset="0"/>
                <a:cs typeface="Segoe UI" pitchFamily="34" charset="0"/>
              </a:rPr>
              <a:t>WebDeploy</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424183" y="4101319"/>
            <a:ext cx="3826260" cy="893581"/>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“Bring your own”</a:t>
            </a: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Site Extensions</a:t>
            </a:r>
          </a:p>
        </p:txBody>
      </p:sp>
      <p:sp>
        <p:nvSpPr>
          <p:cNvPr id="12" name="Rectangle 11"/>
          <p:cNvSpPr/>
          <p:nvPr/>
        </p:nvSpPr>
        <p:spPr bwMode="auto">
          <a:xfrm>
            <a:off x="7424183" y="2164753"/>
            <a:ext cx="1780911" cy="1856176"/>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Upload to site</a:t>
            </a:r>
          </a:p>
        </p:txBody>
      </p:sp>
      <p:sp>
        <p:nvSpPr>
          <p:cNvPr id="13" name="Rectangle 12"/>
          <p:cNvSpPr/>
          <p:nvPr/>
        </p:nvSpPr>
        <p:spPr bwMode="auto">
          <a:xfrm>
            <a:off x="9283508" y="2164753"/>
            <a:ext cx="1950356" cy="1861864"/>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Install from gallery</a:t>
            </a:r>
          </a:p>
        </p:txBody>
      </p:sp>
      <p:sp>
        <p:nvSpPr>
          <p:cNvPr id="14" name="TextBox 13"/>
          <p:cNvSpPr txBox="1"/>
          <p:nvPr/>
        </p:nvSpPr>
        <p:spPr>
          <a:xfrm>
            <a:off x="505284" y="1514973"/>
            <a:ext cx="3349654"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rgbClr val="FFFFFF"/>
                </a:solidFill>
              </a:rPr>
              <a:t>foo.azurewebsites.net</a:t>
            </a:r>
          </a:p>
        </p:txBody>
      </p:sp>
      <p:sp>
        <p:nvSpPr>
          <p:cNvPr id="15" name="TextBox 14"/>
          <p:cNvSpPr txBox="1"/>
          <p:nvPr/>
        </p:nvSpPr>
        <p:spPr>
          <a:xfrm>
            <a:off x="5274277" y="1514973"/>
            <a:ext cx="3884508"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rgbClr val="FFFFFF"/>
                </a:solidFill>
              </a:rPr>
              <a:t>foo.</a:t>
            </a:r>
            <a:r>
              <a:rPr lang="en-US" sz="2353" b="1" dirty="0">
                <a:solidFill>
                  <a:srgbClr val="FFFFFF"/>
                </a:solidFill>
              </a:rPr>
              <a:t>scm</a:t>
            </a:r>
            <a:r>
              <a:rPr lang="en-US" sz="2353" dirty="0">
                <a:solidFill>
                  <a:srgbClr val="FFFFFF"/>
                </a:solidFill>
              </a:rPr>
              <a:t>.azurewebsites.net</a:t>
            </a:r>
          </a:p>
        </p:txBody>
      </p:sp>
    </p:spTree>
    <p:extLst>
      <p:ext uri="{BB962C8B-B14F-4D97-AF65-F5344CB8AC3E}">
        <p14:creationId xmlns:p14="http://schemas.microsoft.com/office/powerpoint/2010/main" val="1100709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724143"/>
          </a:xfrm>
        </p:spPr>
        <p:txBody>
          <a:bodyPr/>
          <a:lstStyle/>
          <a:p>
            <a:r>
              <a:rPr lang="en-US" dirty="0" smtClean="0"/>
              <a:t>Staged Publishing</a:t>
            </a:r>
          </a:p>
        </p:txBody>
      </p:sp>
      <p:sp>
        <p:nvSpPr>
          <p:cNvPr id="2" name="Title 1"/>
          <p:cNvSpPr>
            <a:spLocks noGrp="1"/>
          </p:cNvSpPr>
          <p:nvPr>
            <p:ph type="title"/>
          </p:nvPr>
        </p:nvSpPr>
        <p:spPr/>
        <p:txBody>
          <a:bodyPr/>
          <a:lstStyle/>
          <a:p>
            <a:r>
              <a:rPr lang="en-US" dirty="0"/>
              <a:t>I- Development and Deployment</a:t>
            </a:r>
            <a:br>
              <a:rPr lang="en-US" dirty="0"/>
            </a:br>
            <a:endParaRPr lang="en-US" dirty="0"/>
          </a:p>
        </p:txBody>
      </p:sp>
      <p:cxnSp>
        <p:nvCxnSpPr>
          <p:cNvPr id="4" name="Straight Arrow Connector 3"/>
          <p:cNvCxnSpPr>
            <a:stCxn id="14" idx="0"/>
            <a:endCxn id="7" idx="2"/>
          </p:cNvCxnSpPr>
          <p:nvPr/>
        </p:nvCxnSpPr>
        <p:spPr>
          <a:xfrm flipV="1">
            <a:off x="8471052" y="4125360"/>
            <a:ext cx="3142" cy="7245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10" idx="2"/>
            <a:endCxn id="7" idx="0"/>
          </p:cNvCxnSpPr>
          <p:nvPr/>
        </p:nvCxnSpPr>
        <p:spPr>
          <a:xfrm flipH="1">
            <a:off x="8474193" y="3055490"/>
            <a:ext cx="4908" cy="3228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98225" y="3378340"/>
            <a:ext cx="2016956" cy="747021"/>
            <a:chOff x="7513637" y="4106862"/>
            <a:chExt cx="2057400" cy="762000"/>
          </a:xfrm>
        </p:grpSpPr>
        <p:pic>
          <p:nvPicPr>
            <p:cNvPr id="7" name="Picture 6"/>
            <p:cNvPicPr>
              <a:picLocks noChangeAspect="1"/>
            </p:cNvPicPr>
            <p:nvPr/>
          </p:nvPicPr>
          <p:blipFill>
            <a:blip r:embed="rId3"/>
            <a:stretch>
              <a:fillRect/>
            </a:stretch>
          </p:blipFill>
          <p:spPr>
            <a:xfrm>
              <a:off x="7513637" y="4106862"/>
              <a:ext cx="767014" cy="762000"/>
            </a:xfrm>
            <a:prstGeom prst="rect">
              <a:avLst/>
            </a:prstGeom>
          </p:spPr>
        </p:pic>
        <p:sp>
          <p:nvSpPr>
            <p:cNvPr id="8" name="TextBox 7"/>
            <p:cNvSpPr txBox="1"/>
            <p:nvPr/>
          </p:nvSpPr>
          <p:spPr>
            <a:xfrm>
              <a:off x="8317003" y="4262676"/>
              <a:ext cx="1254034" cy="369332"/>
            </a:xfrm>
            <a:prstGeom prst="rect">
              <a:avLst/>
            </a:prstGeom>
            <a:noFill/>
          </p:spPr>
          <p:txBody>
            <a:bodyPr wrap="square" rtlCol="0">
              <a:spAutoFit/>
            </a:bodyPr>
            <a:lstStyle/>
            <a:p>
              <a:r>
                <a:rPr lang="en-US" sz="1765" dirty="0">
                  <a:solidFill>
                    <a:srgbClr val="00ABEC"/>
                  </a:solidFill>
                </a:rPr>
                <a:t>Staging</a:t>
              </a:r>
              <a:endParaRPr lang="en-US" sz="1765" dirty="0">
                <a:solidFill>
                  <a:srgbClr val="00ABEC"/>
                </a:solidFill>
              </a:endParaRPr>
            </a:p>
          </p:txBody>
        </p:sp>
      </p:grpSp>
      <p:grpSp>
        <p:nvGrpSpPr>
          <p:cNvPr id="9" name="Group 8"/>
          <p:cNvGrpSpPr/>
          <p:nvPr/>
        </p:nvGrpSpPr>
        <p:grpSpPr>
          <a:xfrm>
            <a:off x="8103133" y="2308469"/>
            <a:ext cx="2101481" cy="747021"/>
            <a:chOff x="7513637" y="4106862"/>
            <a:chExt cx="2143620" cy="762000"/>
          </a:xfrm>
        </p:grpSpPr>
        <p:pic>
          <p:nvPicPr>
            <p:cNvPr id="10" name="Picture 9"/>
            <p:cNvPicPr>
              <a:picLocks noChangeAspect="1"/>
            </p:cNvPicPr>
            <p:nvPr/>
          </p:nvPicPr>
          <p:blipFill>
            <a:blip r:embed="rId3"/>
            <a:stretch>
              <a:fillRect/>
            </a:stretch>
          </p:blipFill>
          <p:spPr>
            <a:xfrm>
              <a:off x="7513637" y="4106862"/>
              <a:ext cx="767014" cy="762000"/>
            </a:xfrm>
            <a:prstGeom prst="rect">
              <a:avLst/>
            </a:prstGeom>
          </p:spPr>
        </p:pic>
        <p:sp>
          <p:nvSpPr>
            <p:cNvPr id="11" name="TextBox 10"/>
            <p:cNvSpPr txBox="1"/>
            <p:nvPr/>
          </p:nvSpPr>
          <p:spPr>
            <a:xfrm>
              <a:off x="8317003" y="4262676"/>
              <a:ext cx="1340254" cy="369332"/>
            </a:xfrm>
            <a:prstGeom prst="rect">
              <a:avLst/>
            </a:prstGeom>
            <a:noFill/>
          </p:spPr>
          <p:txBody>
            <a:bodyPr wrap="square" rtlCol="0">
              <a:spAutoFit/>
            </a:bodyPr>
            <a:lstStyle/>
            <a:p>
              <a:r>
                <a:rPr lang="en-US" sz="1765" dirty="0">
                  <a:solidFill>
                    <a:srgbClr val="00ABEC"/>
                  </a:solidFill>
                </a:rPr>
                <a:t>Production</a:t>
              </a:r>
              <a:endParaRPr lang="en-US" sz="1765" dirty="0">
                <a:solidFill>
                  <a:srgbClr val="00ABEC"/>
                </a:solidFill>
              </a:endParaRPr>
            </a:p>
          </p:txBody>
        </p:sp>
      </p:grpSp>
      <p:sp>
        <p:nvSpPr>
          <p:cNvPr id="12" name="TextBox 11"/>
          <p:cNvSpPr txBox="1"/>
          <p:nvPr/>
        </p:nvSpPr>
        <p:spPr>
          <a:xfrm>
            <a:off x="8606531" y="3014125"/>
            <a:ext cx="1229382" cy="362072"/>
          </a:xfrm>
          <a:prstGeom prst="rect">
            <a:avLst/>
          </a:prstGeom>
          <a:noFill/>
        </p:spPr>
        <p:txBody>
          <a:bodyPr wrap="square" rtlCol="0">
            <a:spAutoFit/>
          </a:bodyPr>
          <a:lstStyle/>
          <a:p>
            <a:r>
              <a:rPr lang="en-US" sz="1765" dirty="0">
                <a:solidFill>
                  <a:srgbClr val="FFFFFF">
                    <a:lumMod val="50000"/>
                  </a:srgbClr>
                </a:solidFill>
              </a:rPr>
              <a:t>swap</a:t>
            </a:r>
            <a:endParaRPr lang="en-US" sz="1765" dirty="0">
              <a:solidFill>
                <a:srgbClr val="FFFFFF">
                  <a:lumMod val="50000"/>
                </a:srgbClr>
              </a:solidFill>
            </a:endParaRPr>
          </a:p>
        </p:txBody>
      </p:sp>
      <p:grpSp>
        <p:nvGrpSpPr>
          <p:cNvPr id="13" name="Group 12"/>
          <p:cNvGrpSpPr/>
          <p:nvPr/>
        </p:nvGrpSpPr>
        <p:grpSpPr>
          <a:xfrm>
            <a:off x="7839226" y="4849935"/>
            <a:ext cx="1269935" cy="866848"/>
            <a:chOff x="960437" y="5649364"/>
            <a:chExt cx="1295400" cy="884230"/>
          </a:xfrm>
        </p:grpSpPr>
        <p:pic>
          <p:nvPicPr>
            <p:cNvPr id="14" name="Picture 13"/>
            <p:cNvPicPr>
              <a:picLocks noChangeAspect="1"/>
            </p:cNvPicPr>
            <p:nvPr/>
          </p:nvPicPr>
          <p:blipFill>
            <a:blip r:embed="rId4"/>
            <a:stretch>
              <a:fillRect/>
            </a:stretch>
          </p:blipFill>
          <p:spPr>
            <a:xfrm>
              <a:off x="1265237" y="5649364"/>
              <a:ext cx="679390" cy="424786"/>
            </a:xfrm>
            <a:prstGeom prst="rect">
              <a:avLst/>
            </a:prstGeom>
          </p:spPr>
        </p:pic>
        <p:sp>
          <p:nvSpPr>
            <p:cNvPr id="15" name="TextBox 14"/>
            <p:cNvSpPr txBox="1"/>
            <p:nvPr/>
          </p:nvSpPr>
          <p:spPr>
            <a:xfrm>
              <a:off x="960437" y="6164262"/>
              <a:ext cx="1295400" cy="369332"/>
            </a:xfrm>
            <a:prstGeom prst="rect">
              <a:avLst/>
            </a:prstGeom>
            <a:noFill/>
          </p:spPr>
          <p:txBody>
            <a:bodyPr wrap="square" rtlCol="0">
              <a:spAutoFit/>
            </a:bodyPr>
            <a:lstStyle/>
            <a:p>
              <a:r>
                <a:rPr lang="en-US" sz="1765" dirty="0">
                  <a:solidFill>
                    <a:srgbClr val="FFFFFF">
                      <a:lumMod val="50000"/>
                    </a:srgbClr>
                  </a:solidFill>
                </a:rPr>
                <a:t> Developer</a:t>
              </a:r>
              <a:endParaRPr lang="en-US" sz="1765" dirty="0">
                <a:solidFill>
                  <a:srgbClr val="FFFFFF">
                    <a:lumMod val="50000"/>
                  </a:srgbClr>
                </a:solidFill>
              </a:endParaRPr>
            </a:p>
          </p:txBody>
        </p:sp>
      </p:grpSp>
      <p:cxnSp>
        <p:nvCxnSpPr>
          <p:cNvPr id="16" name="Straight Arrow Connector 15"/>
          <p:cNvCxnSpPr>
            <a:stCxn id="26" idx="0"/>
            <a:endCxn id="19" idx="2"/>
          </p:cNvCxnSpPr>
          <p:nvPr/>
        </p:nvCxnSpPr>
        <p:spPr>
          <a:xfrm flipV="1">
            <a:off x="2910916" y="4125360"/>
            <a:ext cx="11886" cy="7245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2538090" y="3378340"/>
            <a:ext cx="2138570" cy="747021"/>
            <a:chOff x="7513637" y="4106862"/>
            <a:chExt cx="2131868" cy="762000"/>
          </a:xfrm>
        </p:grpSpPr>
        <p:pic>
          <p:nvPicPr>
            <p:cNvPr id="19" name="Picture 18"/>
            <p:cNvPicPr>
              <a:picLocks noChangeAspect="1"/>
            </p:cNvPicPr>
            <p:nvPr/>
          </p:nvPicPr>
          <p:blipFill>
            <a:blip r:embed="rId3"/>
            <a:stretch>
              <a:fillRect/>
            </a:stretch>
          </p:blipFill>
          <p:spPr>
            <a:xfrm>
              <a:off x="7513637" y="4106862"/>
              <a:ext cx="767014" cy="762000"/>
            </a:xfrm>
            <a:prstGeom prst="rect">
              <a:avLst/>
            </a:prstGeom>
          </p:spPr>
        </p:pic>
        <p:sp>
          <p:nvSpPr>
            <p:cNvPr id="20" name="TextBox 19"/>
            <p:cNvSpPr txBox="1"/>
            <p:nvPr/>
          </p:nvSpPr>
          <p:spPr>
            <a:xfrm>
              <a:off x="8317002" y="4262676"/>
              <a:ext cx="1328503" cy="369332"/>
            </a:xfrm>
            <a:prstGeom prst="rect">
              <a:avLst/>
            </a:prstGeom>
            <a:noFill/>
          </p:spPr>
          <p:txBody>
            <a:bodyPr wrap="square" rtlCol="0">
              <a:spAutoFit/>
            </a:bodyPr>
            <a:lstStyle/>
            <a:p>
              <a:r>
                <a:rPr lang="en-US" sz="1765" dirty="0">
                  <a:solidFill>
                    <a:srgbClr val="00ABEC"/>
                  </a:solidFill>
                </a:rPr>
                <a:t>Production</a:t>
              </a:r>
              <a:endParaRPr lang="en-US" sz="1765" dirty="0">
                <a:solidFill>
                  <a:srgbClr val="00ABEC"/>
                </a:solidFill>
              </a:endParaRPr>
            </a:p>
          </p:txBody>
        </p:sp>
      </p:grpSp>
      <p:grpSp>
        <p:nvGrpSpPr>
          <p:cNvPr id="25" name="Group 24"/>
          <p:cNvGrpSpPr/>
          <p:nvPr/>
        </p:nvGrpSpPr>
        <p:grpSpPr>
          <a:xfrm>
            <a:off x="2279091" y="4849935"/>
            <a:ext cx="1269935" cy="866848"/>
            <a:chOff x="960437" y="5649364"/>
            <a:chExt cx="1295400" cy="884230"/>
          </a:xfrm>
        </p:grpSpPr>
        <p:pic>
          <p:nvPicPr>
            <p:cNvPr id="26" name="Picture 25"/>
            <p:cNvPicPr>
              <a:picLocks noChangeAspect="1"/>
            </p:cNvPicPr>
            <p:nvPr/>
          </p:nvPicPr>
          <p:blipFill>
            <a:blip r:embed="rId4"/>
            <a:stretch>
              <a:fillRect/>
            </a:stretch>
          </p:blipFill>
          <p:spPr>
            <a:xfrm>
              <a:off x="1265237" y="5649364"/>
              <a:ext cx="679390" cy="424786"/>
            </a:xfrm>
            <a:prstGeom prst="rect">
              <a:avLst/>
            </a:prstGeom>
          </p:spPr>
        </p:pic>
        <p:sp>
          <p:nvSpPr>
            <p:cNvPr id="27" name="TextBox 26"/>
            <p:cNvSpPr txBox="1"/>
            <p:nvPr/>
          </p:nvSpPr>
          <p:spPr>
            <a:xfrm>
              <a:off x="960437" y="6164262"/>
              <a:ext cx="1295400" cy="369332"/>
            </a:xfrm>
            <a:prstGeom prst="rect">
              <a:avLst/>
            </a:prstGeom>
            <a:noFill/>
          </p:spPr>
          <p:txBody>
            <a:bodyPr wrap="square" rtlCol="0">
              <a:spAutoFit/>
            </a:bodyPr>
            <a:lstStyle/>
            <a:p>
              <a:r>
                <a:rPr lang="en-US" sz="1765" dirty="0">
                  <a:solidFill>
                    <a:srgbClr val="FFFFFF">
                      <a:lumMod val="50000"/>
                    </a:srgbClr>
                  </a:solidFill>
                </a:rPr>
                <a:t> Developer</a:t>
              </a:r>
              <a:endParaRPr lang="en-US" sz="1765" dirty="0">
                <a:solidFill>
                  <a:srgbClr val="FFFFFF">
                    <a:lumMod val="50000"/>
                  </a:srgbClr>
                </a:solidFill>
              </a:endParaRPr>
            </a:p>
          </p:txBody>
        </p:sp>
      </p:grpSp>
      <p:sp>
        <p:nvSpPr>
          <p:cNvPr id="28" name="Rectangle 27"/>
          <p:cNvSpPr/>
          <p:nvPr/>
        </p:nvSpPr>
        <p:spPr bwMode="auto">
          <a:xfrm>
            <a:off x="1090961" y="2010843"/>
            <a:ext cx="4108614" cy="4556826"/>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6432167" y="1391771"/>
            <a:ext cx="4108614" cy="517589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Arrow Connector 30"/>
          <p:cNvCxnSpPr/>
          <p:nvPr/>
        </p:nvCxnSpPr>
        <p:spPr>
          <a:xfrm>
            <a:off x="1539174" y="2461220"/>
            <a:ext cx="1120531" cy="1069871"/>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2701888">
            <a:off x="1666771" y="2579890"/>
            <a:ext cx="1125816"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traffic</a:t>
            </a:r>
          </a:p>
        </p:txBody>
      </p:sp>
      <p:cxnSp>
        <p:nvCxnSpPr>
          <p:cNvPr id="33" name="Straight Arrow Connector 32"/>
          <p:cNvCxnSpPr/>
          <p:nvPr/>
        </p:nvCxnSpPr>
        <p:spPr>
          <a:xfrm>
            <a:off x="7047341" y="1581094"/>
            <a:ext cx="1120531" cy="1069871"/>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2701888">
            <a:off x="7174938" y="1699765"/>
            <a:ext cx="1125816"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traffic</a:t>
            </a:r>
          </a:p>
        </p:txBody>
      </p:sp>
    </p:spTree>
    <p:extLst>
      <p:ext uri="{BB962C8B-B14F-4D97-AF65-F5344CB8AC3E}">
        <p14:creationId xmlns:p14="http://schemas.microsoft.com/office/powerpoint/2010/main" val="1473179213"/>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1188802"/>
          </a:xfrm>
        </p:spPr>
        <p:txBody>
          <a:bodyPr/>
          <a:lstStyle/>
          <a:p>
            <a:r>
              <a:rPr lang="en-US" dirty="0" smtClean="0"/>
              <a:t>Testing in Production</a:t>
            </a:r>
            <a:endParaRPr lang="en-US" sz="2745" dirty="0"/>
          </a:p>
          <a:p>
            <a:pPr lvl="2"/>
            <a:endParaRPr lang="en-US" sz="2745" dirty="0"/>
          </a:p>
        </p:txBody>
      </p:sp>
      <p:sp>
        <p:nvSpPr>
          <p:cNvPr id="2" name="Title 1"/>
          <p:cNvSpPr>
            <a:spLocks noGrp="1"/>
          </p:cNvSpPr>
          <p:nvPr>
            <p:ph type="title"/>
          </p:nvPr>
        </p:nvSpPr>
        <p:spPr/>
        <p:txBody>
          <a:bodyPr/>
          <a:lstStyle/>
          <a:p>
            <a:r>
              <a:rPr lang="en-US" dirty="0"/>
              <a:t>I- Development and Deployment</a:t>
            </a:r>
          </a:p>
        </p:txBody>
      </p:sp>
      <p:cxnSp>
        <p:nvCxnSpPr>
          <p:cNvPr id="26" name="Straight Arrow Connector 25"/>
          <p:cNvCxnSpPr>
            <a:stCxn id="36" idx="0"/>
            <a:endCxn id="29" idx="2"/>
          </p:cNvCxnSpPr>
          <p:nvPr/>
        </p:nvCxnSpPr>
        <p:spPr>
          <a:xfrm flipV="1">
            <a:off x="5632373" y="4817952"/>
            <a:ext cx="3142" cy="7245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2" idx="2"/>
            <a:endCxn id="29" idx="0"/>
          </p:cNvCxnSpPr>
          <p:nvPr/>
        </p:nvCxnSpPr>
        <p:spPr>
          <a:xfrm flipH="1">
            <a:off x="5635514" y="3748082"/>
            <a:ext cx="4908" cy="3228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5259547" y="4070932"/>
            <a:ext cx="2016956" cy="747021"/>
            <a:chOff x="7513637" y="4106862"/>
            <a:chExt cx="2057400" cy="762000"/>
          </a:xfrm>
        </p:grpSpPr>
        <p:pic>
          <p:nvPicPr>
            <p:cNvPr id="29" name="Picture 28"/>
            <p:cNvPicPr>
              <a:picLocks noChangeAspect="1"/>
            </p:cNvPicPr>
            <p:nvPr/>
          </p:nvPicPr>
          <p:blipFill>
            <a:blip r:embed="rId3"/>
            <a:stretch>
              <a:fillRect/>
            </a:stretch>
          </p:blipFill>
          <p:spPr>
            <a:xfrm>
              <a:off x="7513637" y="4106862"/>
              <a:ext cx="767014" cy="762000"/>
            </a:xfrm>
            <a:prstGeom prst="rect">
              <a:avLst/>
            </a:prstGeom>
          </p:spPr>
        </p:pic>
        <p:sp>
          <p:nvSpPr>
            <p:cNvPr id="30" name="TextBox 29"/>
            <p:cNvSpPr txBox="1"/>
            <p:nvPr/>
          </p:nvSpPr>
          <p:spPr>
            <a:xfrm>
              <a:off x="8317003" y="4262676"/>
              <a:ext cx="1254034" cy="369332"/>
            </a:xfrm>
            <a:prstGeom prst="rect">
              <a:avLst/>
            </a:prstGeom>
            <a:noFill/>
          </p:spPr>
          <p:txBody>
            <a:bodyPr wrap="square" rtlCol="0">
              <a:spAutoFit/>
            </a:bodyPr>
            <a:lstStyle/>
            <a:p>
              <a:r>
                <a:rPr lang="en-US" sz="1765" dirty="0">
                  <a:solidFill>
                    <a:srgbClr val="00ABEC"/>
                  </a:solidFill>
                </a:rPr>
                <a:t>Staging</a:t>
              </a:r>
              <a:endParaRPr lang="en-US" sz="1765" dirty="0">
                <a:solidFill>
                  <a:srgbClr val="00ABEC"/>
                </a:solidFill>
              </a:endParaRPr>
            </a:p>
          </p:txBody>
        </p:sp>
      </p:grpSp>
      <p:grpSp>
        <p:nvGrpSpPr>
          <p:cNvPr id="31" name="Group 30"/>
          <p:cNvGrpSpPr/>
          <p:nvPr/>
        </p:nvGrpSpPr>
        <p:grpSpPr>
          <a:xfrm>
            <a:off x="5264454" y="3001061"/>
            <a:ext cx="2101481" cy="747021"/>
            <a:chOff x="7513637" y="4106862"/>
            <a:chExt cx="2143620" cy="762000"/>
          </a:xfrm>
        </p:grpSpPr>
        <p:pic>
          <p:nvPicPr>
            <p:cNvPr id="32" name="Picture 31"/>
            <p:cNvPicPr>
              <a:picLocks noChangeAspect="1"/>
            </p:cNvPicPr>
            <p:nvPr/>
          </p:nvPicPr>
          <p:blipFill>
            <a:blip r:embed="rId3"/>
            <a:stretch>
              <a:fillRect/>
            </a:stretch>
          </p:blipFill>
          <p:spPr>
            <a:xfrm>
              <a:off x="7513637" y="4106862"/>
              <a:ext cx="767014" cy="762000"/>
            </a:xfrm>
            <a:prstGeom prst="rect">
              <a:avLst/>
            </a:prstGeom>
          </p:spPr>
        </p:pic>
        <p:sp>
          <p:nvSpPr>
            <p:cNvPr id="33" name="TextBox 32"/>
            <p:cNvSpPr txBox="1"/>
            <p:nvPr/>
          </p:nvSpPr>
          <p:spPr>
            <a:xfrm>
              <a:off x="8317003" y="4262676"/>
              <a:ext cx="1340254" cy="369332"/>
            </a:xfrm>
            <a:prstGeom prst="rect">
              <a:avLst/>
            </a:prstGeom>
            <a:noFill/>
          </p:spPr>
          <p:txBody>
            <a:bodyPr wrap="square" rtlCol="0">
              <a:spAutoFit/>
            </a:bodyPr>
            <a:lstStyle/>
            <a:p>
              <a:r>
                <a:rPr lang="en-US" sz="1765" dirty="0">
                  <a:solidFill>
                    <a:srgbClr val="00ABEC"/>
                  </a:solidFill>
                </a:rPr>
                <a:t>Production</a:t>
              </a:r>
              <a:endParaRPr lang="en-US" sz="1765" dirty="0">
                <a:solidFill>
                  <a:srgbClr val="00ABEC"/>
                </a:solidFill>
              </a:endParaRPr>
            </a:p>
          </p:txBody>
        </p:sp>
      </p:grpSp>
      <p:sp>
        <p:nvSpPr>
          <p:cNvPr id="34" name="TextBox 33"/>
          <p:cNvSpPr txBox="1"/>
          <p:nvPr/>
        </p:nvSpPr>
        <p:spPr>
          <a:xfrm>
            <a:off x="5767852" y="3706717"/>
            <a:ext cx="1229382" cy="362072"/>
          </a:xfrm>
          <a:prstGeom prst="rect">
            <a:avLst/>
          </a:prstGeom>
          <a:noFill/>
        </p:spPr>
        <p:txBody>
          <a:bodyPr wrap="square" rtlCol="0">
            <a:spAutoFit/>
          </a:bodyPr>
          <a:lstStyle/>
          <a:p>
            <a:r>
              <a:rPr lang="en-US" sz="1765" dirty="0">
                <a:solidFill>
                  <a:srgbClr val="FFFFFF">
                    <a:lumMod val="50000"/>
                  </a:srgbClr>
                </a:solidFill>
              </a:rPr>
              <a:t>swap</a:t>
            </a:r>
            <a:endParaRPr lang="en-US" sz="1765" dirty="0">
              <a:solidFill>
                <a:srgbClr val="FFFFFF">
                  <a:lumMod val="50000"/>
                </a:srgbClr>
              </a:solidFill>
            </a:endParaRPr>
          </a:p>
        </p:txBody>
      </p:sp>
      <p:grpSp>
        <p:nvGrpSpPr>
          <p:cNvPr id="35" name="Group 34"/>
          <p:cNvGrpSpPr/>
          <p:nvPr/>
        </p:nvGrpSpPr>
        <p:grpSpPr>
          <a:xfrm>
            <a:off x="5000547" y="5542527"/>
            <a:ext cx="1269935" cy="866848"/>
            <a:chOff x="960437" y="5649364"/>
            <a:chExt cx="1295400" cy="884230"/>
          </a:xfrm>
        </p:grpSpPr>
        <p:pic>
          <p:nvPicPr>
            <p:cNvPr id="36" name="Picture 35"/>
            <p:cNvPicPr>
              <a:picLocks noChangeAspect="1"/>
            </p:cNvPicPr>
            <p:nvPr/>
          </p:nvPicPr>
          <p:blipFill>
            <a:blip r:embed="rId4"/>
            <a:stretch>
              <a:fillRect/>
            </a:stretch>
          </p:blipFill>
          <p:spPr>
            <a:xfrm>
              <a:off x="1265237" y="5649364"/>
              <a:ext cx="679390" cy="424786"/>
            </a:xfrm>
            <a:prstGeom prst="rect">
              <a:avLst/>
            </a:prstGeom>
          </p:spPr>
        </p:pic>
        <p:sp>
          <p:nvSpPr>
            <p:cNvPr id="37" name="TextBox 36"/>
            <p:cNvSpPr txBox="1"/>
            <p:nvPr/>
          </p:nvSpPr>
          <p:spPr>
            <a:xfrm>
              <a:off x="960437" y="6164262"/>
              <a:ext cx="1295400" cy="369332"/>
            </a:xfrm>
            <a:prstGeom prst="rect">
              <a:avLst/>
            </a:prstGeom>
            <a:noFill/>
          </p:spPr>
          <p:txBody>
            <a:bodyPr wrap="square" rtlCol="0">
              <a:spAutoFit/>
            </a:bodyPr>
            <a:lstStyle/>
            <a:p>
              <a:r>
                <a:rPr lang="en-US" sz="1765" dirty="0">
                  <a:solidFill>
                    <a:srgbClr val="FFFFFF">
                      <a:lumMod val="50000"/>
                    </a:srgbClr>
                  </a:solidFill>
                </a:rPr>
                <a:t> Developer</a:t>
              </a:r>
              <a:endParaRPr lang="en-US" sz="1765" dirty="0">
                <a:solidFill>
                  <a:srgbClr val="FFFFFF">
                    <a:lumMod val="50000"/>
                  </a:srgbClr>
                </a:solidFill>
              </a:endParaRPr>
            </a:p>
          </p:txBody>
        </p:sp>
      </p:grpSp>
      <p:cxnSp>
        <p:nvCxnSpPr>
          <p:cNvPr id="39" name="Straight Arrow Connector 38"/>
          <p:cNvCxnSpPr/>
          <p:nvPr/>
        </p:nvCxnSpPr>
        <p:spPr>
          <a:xfrm>
            <a:off x="1995149" y="3334848"/>
            <a:ext cx="3334044" cy="870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925361" y="2759050"/>
            <a:ext cx="3295229"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100% production.com</a:t>
            </a:r>
          </a:p>
        </p:txBody>
      </p:sp>
    </p:spTree>
    <p:extLst>
      <p:ext uri="{BB962C8B-B14F-4D97-AF65-F5344CB8AC3E}">
        <p14:creationId xmlns:p14="http://schemas.microsoft.com/office/powerpoint/2010/main" val="1446770206"/>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1188802"/>
          </a:xfrm>
        </p:spPr>
        <p:txBody>
          <a:bodyPr/>
          <a:lstStyle/>
          <a:p>
            <a:r>
              <a:rPr lang="en-US" dirty="0" smtClean="0"/>
              <a:t>Testing in Production</a:t>
            </a:r>
            <a:endParaRPr lang="en-US" sz="2745" dirty="0"/>
          </a:p>
          <a:p>
            <a:pPr lvl="2"/>
            <a:endParaRPr lang="en-US" sz="2745" dirty="0"/>
          </a:p>
        </p:txBody>
      </p:sp>
      <p:sp>
        <p:nvSpPr>
          <p:cNvPr id="2" name="Title 1"/>
          <p:cNvSpPr>
            <a:spLocks noGrp="1"/>
          </p:cNvSpPr>
          <p:nvPr>
            <p:ph type="title"/>
          </p:nvPr>
        </p:nvSpPr>
        <p:spPr/>
        <p:txBody>
          <a:bodyPr/>
          <a:lstStyle/>
          <a:p>
            <a:r>
              <a:rPr lang="en-US" dirty="0"/>
              <a:t>I- Development and Deployment</a:t>
            </a:r>
          </a:p>
        </p:txBody>
      </p:sp>
      <p:cxnSp>
        <p:nvCxnSpPr>
          <p:cNvPr id="58" name="Straight Arrow Connector 57"/>
          <p:cNvCxnSpPr>
            <a:stCxn id="68" idx="0"/>
            <a:endCxn id="61" idx="2"/>
          </p:cNvCxnSpPr>
          <p:nvPr/>
        </p:nvCxnSpPr>
        <p:spPr>
          <a:xfrm flipV="1">
            <a:off x="5632373" y="4817952"/>
            <a:ext cx="3142" cy="7245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64" idx="2"/>
            <a:endCxn id="61" idx="0"/>
          </p:cNvCxnSpPr>
          <p:nvPr/>
        </p:nvCxnSpPr>
        <p:spPr>
          <a:xfrm flipH="1">
            <a:off x="5635514" y="3748082"/>
            <a:ext cx="4908" cy="3228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5259547" y="4070932"/>
            <a:ext cx="2016956" cy="747021"/>
            <a:chOff x="7513637" y="4106862"/>
            <a:chExt cx="2057400" cy="762000"/>
          </a:xfrm>
        </p:grpSpPr>
        <p:pic>
          <p:nvPicPr>
            <p:cNvPr id="61" name="Picture 60"/>
            <p:cNvPicPr>
              <a:picLocks noChangeAspect="1"/>
            </p:cNvPicPr>
            <p:nvPr/>
          </p:nvPicPr>
          <p:blipFill>
            <a:blip r:embed="rId3"/>
            <a:stretch>
              <a:fillRect/>
            </a:stretch>
          </p:blipFill>
          <p:spPr>
            <a:xfrm>
              <a:off x="7513637" y="4106862"/>
              <a:ext cx="767014" cy="762000"/>
            </a:xfrm>
            <a:prstGeom prst="rect">
              <a:avLst/>
            </a:prstGeom>
          </p:spPr>
        </p:pic>
        <p:sp>
          <p:nvSpPr>
            <p:cNvPr id="62" name="TextBox 61"/>
            <p:cNvSpPr txBox="1"/>
            <p:nvPr/>
          </p:nvSpPr>
          <p:spPr>
            <a:xfrm>
              <a:off x="8317003" y="4262676"/>
              <a:ext cx="1254034" cy="369332"/>
            </a:xfrm>
            <a:prstGeom prst="rect">
              <a:avLst/>
            </a:prstGeom>
            <a:noFill/>
          </p:spPr>
          <p:txBody>
            <a:bodyPr wrap="square" rtlCol="0">
              <a:spAutoFit/>
            </a:bodyPr>
            <a:lstStyle/>
            <a:p>
              <a:r>
                <a:rPr lang="en-US" sz="1765" dirty="0">
                  <a:solidFill>
                    <a:srgbClr val="00ABEC"/>
                  </a:solidFill>
                </a:rPr>
                <a:t>Staging</a:t>
              </a:r>
              <a:endParaRPr lang="en-US" sz="1765" dirty="0">
                <a:solidFill>
                  <a:srgbClr val="00ABEC"/>
                </a:solidFill>
              </a:endParaRPr>
            </a:p>
          </p:txBody>
        </p:sp>
      </p:grpSp>
      <p:grpSp>
        <p:nvGrpSpPr>
          <p:cNvPr id="63" name="Group 62"/>
          <p:cNvGrpSpPr/>
          <p:nvPr/>
        </p:nvGrpSpPr>
        <p:grpSpPr>
          <a:xfrm>
            <a:off x="5264454" y="3001061"/>
            <a:ext cx="2101481" cy="747021"/>
            <a:chOff x="7513637" y="4106862"/>
            <a:chExt cx="2143620" cy="762000"/>
          </a:xfrm>
        </p:grpSpPr>
        <p:pic>
          <p:nvPicPr>
            <p:cNvPr id="64" name="Picture 63"/>
            <p:cNvPicPr>
              <a:picLocks noChangeAspect="1"/>
            </p:cNvPicPr>
            <p:nvPr/>
          </p:nvPicPr>
          <p:blipFill>
            <a:blip r:embed="rId3"/>
            <a:stretch>
              <a:fillRect/>
            </a:stretch>
          </p:blipFill>
          <p:spPr>
            <a:xfrm>
              <a:off x="7513637" y="4106862"/>
              <a:ext cx="767014" cy="762000"/>
            </a:xfrm>
            <a:prstGeom prst="rect">
              <a:avLst/>
            </a:prstGeom>
          </p:spPr>
        </p:pic>
        <p:sp>
          <p:nvSpPr>
            <p:cNvPr id="65" name="TextBox 64"/>
            <p:cNvSpPr txBox="1"/>
            <p:nvPr/>
          </p:nvSpPr>
          <p:spPr>
            <a:xfrm>
              <a:off x="8317003" y="4262676"/>
              <a:ext cx="1340254" cy="369332"/>
            </a:xfrm>
            <a:prstGeom prst="rect">
              <a:avLst/>
            </a:prstGeom>
            <a:noFill/>
          </p:spPr>
          <p:txBody>
            <a:bodyPr wrap="square" rtlCol="0">
              <a:spAutoFit/>
            </a:bodyPr>
            <a:lstStyle/>
            <a:p>
              <a:r>
                <a:rPr lang="en-US" sz="1765" dirty="0">
                  <a:solidFill>
                    <a:srgbClr val="00ABEC"/>
                  </a:solidFill>
                </a:rPr>
                <a:t>Production</a:t>
              </a:r>
              <a:endParaRPr lang="en-US" sz="1765" dirty="0">
                <a:solidFill>
                  <a:srgbClr val="00ABEC"/>
                </a:solidFill>
              </a:endParaRPr>
            </a:p>
          </p:txBody>
        </p:sp>
      </p:grpSp>
      <p:sp>
        <p:nvSpPr>
          <p:cNvPr id="66" name="TextBox 65"/>
          <p:cNvSpPr txBox="1"/>
          <p:nvPr/>
        </p:nvSpPr>
        <p:spPr>
          <a:xfrm>
            <a:off x="5767852" y="3706717"/>
            <a:ext cx="1229382" cy="362072"/>
          </a:xfrm>
          <a:prstGeom prst="rect">
            <a:avLst/>
          </a:prstGeom>
          <a:noFill/>
        </p:spPr>
        <p:txBody>
          <a:bodyPr wrap="square" rtlCol="0">
            <a:spAutoFit/>
          </a:bodyPr>
          <a:lstStyle/>
          <a:p>
            <a:r>
              <a:rPr lang="en-US" sz="1765" dirty="0">
                <a:solidFill>
                  <a:srgbClr val="FFFFFF">
                    <a:lumMod val="50000"/>
                  </a:srgbClr>
                </a:solidFill>
              </a:rPr>
              <a:t>swap</a:t>
            </a:r>
            <a:endParaRPr lang="en-US" sz="1765" dirty="0">
              <a:solidFill>
                <a:srgbClr val="FFFFFF">
                  <a:lumMod val="50000"/>
                </a:srgbClr>
              </a:solidFill>
            </a:endParaRPr>
          </a:p>
        </p:txBody>
      </p:sp>
      <p:grpSp>
        <p:nvGrpSpPr>
          <p:cNvPr id="67" name="Group 66"/>
          <p:cNvGrpSpPr/>
          <p:nvPr/>
        </p:nvGrpSpPr>
        <p:grpSpPr>
          <a:xfrm>
            <a:off x="5000547" y="5542527"/>
            <a:ext cx="1269935" cy="866848"/>
            <a:chOff x="960437" y="5649364"/>
            <a:chExt cx="1295400" cy="884230"/>
          </a:xfrm>
        </p:grpSpPr>
        <p:pic>
          <p:nvPicPr>
            <p:cNvPr id="68" name="Picture 67"/>
            <p:cNvPicPr>
              <a:picLocks noChangeAspect="1"/>
            </p:cNvPicPr>
            <p:nvPr/>
          </p:nvPicPr>
          <p:blipFill>
            <a:blip r:embed="rId4"/>
            <a:stretch>
              <a:fillRect/>
            </a:stretch>
          </p:blipFill>
          <p:spPr>
            <a:xfrm>
              <a:off x="1265237" y="5649364"/>
              <a:ext cx="679390" cy="424786"/>
            </a:xfrm>
            <a:prstGeom prst="rect">
              <a:avLst/>
            </a:prstGeom>
          </p:spPr>
        </p:pic>
        <p:sp>
          <p:nvSpPr>
            <p:cNvPr id="69" name="TextBox 68"/>
            <p:cNvSpPr txBox="1"/>
            <p:nvPr/>
          </p:nvSpPr>
          <p:spPr>
            <a:xfrm>
              <a:off x="960437" y="6164262"/>
              <a:ext cx="1295400" cy="369332"/>
            </a:xfrm>
            <a:prstGeom prst="rect">
              <a:avLst/>
            </a:prstGeom>
            <a:noFill/>
          </p:spPr>
          <p:txBody>
            <a:bodyPr wrap="square" rtlCol="0">
              <a:spAutoFit/>
            </a:bodyPr>
            <a:lstStyle/>
            <a:p>
              <a:r>
                <a:rPr lang="en-US" sz="1765" dirty="0">
                  <a:solidFill>
                    <a:srgbClr val="FFFFFF">
                      <a:lumMod val="50000"/>
                    </a:srgbClr>
                  </a:solidFill>
                </a:rPr>
                <a:t> Developer</a:t>
              </a:r>
              <a:endParaRPr lang="en-US" sz="1765" dirty="0">
                <a:solidFill>
                  <a:srgbClr val="FFFFFF">
                    <a:lumMod val="50000"/>
                  </a:srgbClr>
                </a:solidFill>
              </a:endParaRPr>
            </a:p>
          </p:txBody>
        </p:sp>
      </p:grpSp>
      <p:cxnSp>
        <p:nvCxnSpPr>
          <p:cNvPr id="70" name="Straight Arrow Connector 69"/>
          <p:cNvCxnSpPr/>
          <p:nvPr/>
        </p:nvCxnSpPr>
        <p:spPr>
          <a:xfrm>
            <a:off x="1995149" y="3334848"/>
            <a:ext cx="3334044" cy="870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1925361" y="2759050"/>
            <a:ext cx="3131793"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80% production.com</a:t>
            </a:r>
          </a:p>
        </p:txBody>
      </p:sp>
      <p:cxnSp>
        <p:nvCxnSpPr>
          <p:cNvPr id="72" name="Straight Arrow Connector 71"/>
          <p:cNvCxnSpPr/>
          <p:nvPr/>
        </p:nvCxnSpPr>
        <p:spPr>
          <a:xfrm>
            <a:off x="1982473" y="4378309"/>
            <a:ext cx="3334044" cy="8709"/>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1912684" y="3802510"/>
            <a:ext cx="3131793"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2</a:t>
            </a:r>
            <a:r>
              <a:rPr lang="en-US" sz="2353" dirty="0">
                <a:gradFill>
                  <a:gsLst>
                    <a:gs pos="2917">
                      <a:srgbClr val="FFFFFF"/>
                    </a:gs>
                    <a:gs pos="30000">
                      <a:srgbClr val="FFFFFF"/>
                    </a:gs>
                  </a:gsLst>
                  <a:lin ang="5400000" scaled="0"/>
                </a:gradFill>
              </a:rPr>
              <a:t>0% production.com</a:t>
            </a:r>
          </a:p>
        </p:txBody>
      </p:sp>
    </p:spTree>
    <p:extLst>
      <p:ext uri="{BB962C8B-B14F-4D97-AF65-F5344CB8AC3E}">
        <p14:creationId xmlns:p14="http://schemas.microsoft.com/office/powerpoint/2010/main" val="2167178913"/>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047436"/>
          </a:xfrm>
        </p:spPr>
        <p:txBody>
          <a:bodyPr/>
          <a:lstStyle/>
          <a:p>
            <a:r>
              <a:rPr lang="en-US" dirty="0" smtClean="0"/>
              <a:t>Kudu</a:t>
            </a:r>
          </a:p>
          <a:p>
            <a:pPr lvl="1"/>
            <a:r>
              <a:rPr lang="en-US" sz="2745" dirty="0"/>
              <a:t>http</a:t>
            </a:r>
            <a:r>
              <a:rPr lang="en-US" sz="2745" b="1" u="sng" dirty="0"/>
              <a:t>s</a:t>
            </a:r>
            <a:r>
              <a:rPr lang="en-US" sz="2745" dirty="0"/>
              <a:t>://&lt;mySite&gt;.</a:t>
            </a:r>
            <a:r>
              <a:rPr lang="en-US" sz="2745" b="1" u="sng" dirty="0"/>
              <a:t>scm</a:t>
            </a:r>
            <a:r>
              <a:rPr lang="en-US" sz="2745" dirty="0"/>
              <a:t>.azurewebsites.net/</a:t>
            </a:r>
          </a:p>
          <a:p>
            <a:pPr lvl="1"/>
            <a:r>
              <a:rPr lang="en-US" sz="2745" dirty="0"/>
              <a:t>Authenticated</a:t>
            </a:r>
          </a:p>
          <a:p>
            <a:pPr lvl="1"/>
            <a:r>
              <a:rPr lang="en-US" sz="2745" dirty="0"/>
              <a:t>Runs in the same security context as the main site</a:t>
            </a:r>
          </a:p>
          <a:p>
            <a:pPr lvl="2"/>
            <a:r>
              <a:rPr lang="en-US" sz="2745" dirty="0"/>
              <a:t>Can access the site files and environment variables</a:t>
            </a:r>
          </a:p>
          <a:p>
            <a:pPr lvl="1"/>
            <a:r>
              <a:rPr lang="en-US" sz="2745" dirty="0"/>
              <a:t>Great for admin and debugging tools</a:t>
            </a:r>
            <a:endParaRPr lang="en-US" sz="2745" dirty="0"/>
          </a:p>
        </p:txBody>
      </p:sp>
      <p:sp>
        <p:nvSpPr>
          <p:cNvPr id="3" name="Title 2"/>
          <p:cNvSpPr>
            <a:spLocks noGrp="1"/>
          </p:cNvSpPr>
          <p:nvPr>
            <p:ph type="title"/>
          </p:nvPr>
        </p:nvSpPr>
        <p:spPr/>
        <p:txBody>
          <a:bodyPr/>
          <a:lstStyle/>
          <a:p>
            <a:r>
              <a:rPr lang="en-US" dirty="0"/>
              <a:t>II- Debugging and Investigations</a:t>
            </a:r>
            <a:br>
              <a:rPr lang="en-US" dirty="0"/>
            </a:br>
            <a:endParaRPr lang="en-US" dirty="0"/>
          </a:p>
        </p:txBody>
      </p:sp>
    </p:spTree>
    <p:extLst>
      <p:ext uri="{BB962C8B-B14F-4D97-AF65-F5344CB8AC3E}">
        <p14:creationId xmlns:p14="http://schemas.microsoft.com/office/powerpoint/2010/main" val="12989979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III- Management and Administration</a:t>
            </a:r>
          </a:p>
        </p:txBody>
      </p:sp>
      <p:pic>
        <p:nvPicPr>
          <p:cNvPr id="4" name="Picture 3"/>
          <p:cNvPicPr>
            <a:picLocks noChangeAspect="1"/>
          </p:cNvPicPr>
          <p:nvPr/>
        </p:nvPicPr>
        <p:blipFill>
          <a:blip r:embed="rId2"/>
          <a:stretch>
            <a:fillRect/>
          </a:stretch>
        </p:blipFill>
        <p:spPr>
          <a:xfrm>
            <a:off x="5573086" y="3462952"/>
            <a:ext cx="751936" cy="747021"/>
          </a:xfrm>
          <a:prstGeom prst="rect">
            <a:avLst/>
          </a:prstGeom>
        </p:spPr>
      </p:pic>
      <p:sp>
        <p:nvSpPr>
          <p:cNvPr id="5" name="Rounded Rectangle 4"/>
          <p:cNvSpPr/>
          <p:nvPr/>
        </p:nvSpPr>
        <p:spPr bwMode="auto">
          <a:xfrm>
            <a:off x="4716886" y="2115055"/>
            <a:ext cx="2465168"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Azure Portal(s)</a:t>
            </a:r>
          </a:p>
        </p:txBody>
      </p:sp>
      <p:sp>
        <p:nvSpPr>
          <p:cNvPr id="6" name="Rounded Rectangle 5"/>
          <p:cNvSpPr/>
          <p:nvPr/>
        </p:nvSpPr>
        <p:spPr bwMode="auto">
          <a:xfrm>
            <a:off x="1987386" y="4323956"/>
            <a:ext cx="2166360"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IIS Manager</a:t>
            </a:r>
          </a:p>
        </p:txBody>
      </p:sp>
      <p:sp>
        <p:nvSpPr>
          <p:cNvPr id="7" name="Rounded Rectangle 6"/>
          <p:cNvSpPr/>
          <p:nvPr/>
        </p:nvSpPr>
        <p:spPr bwMode="auto">
          <a:xfrm>
            <a:off x="4721865" y="5155767"/>
            <a:ext cx="2465168"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PowerShell</a:t>
            </a:r>
          </a:p>
        </p:txBody>
      </p:sp>
      <p:sp>
        <p:nvSpPr>
          <p:cNvPr id="8" name="Rounded Rectangle 7"/>
          <p:cNvSpPr/>
          <p:nvPr/>
        </p:nvSpPr>
        <p:spPr bwMode="auto">
          <a:xfrm>
            <a:off x="8262360" y="4323956"/>
            <a:ext cx="2016956"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err="1">
                <a:gradFill>
                  <a:gsLst>
                    <a:gs pos="0">
                      <a:srgbClr val="FFFFFF"/>
                    </a:gs>
                    <a:gs pos="100000">
                      <a:srgbClr val="FFFFFF"/>
                    </a:gs>
                  </a:gsLst>
                  <a:lin ang="5400000" scaled="0"/>
                </a:gradFill>
                <a:ea typeface="Segoe UI" pitchFamily="34" charset="0"/>
                <a:cs typeface="Segoe UI" pitchFamily="34" charset="0"/>
              </a:rPr>
              <a:t>xplat</a:t>
            </a:r>
            <a:r>
              <a:rPr lang="en-US" sz="2353" dirty="0">
                <a:gradFill>
                  <a:gsLst>
                    <a:gs pos="0">
                      <a:srgbClr val="FFFFFF"/>
                    </a:gs>
                    <a:gs pos="100000">
                      <a:srgbClr val="FFFFFF"/>
                    </a:gs>
                  </a:gsLst>
                  <a:lin ang="5400000" scaled="0"/>
                </a:gradFill>
                <a:ea typeface="Segoe UI" pitchFamily="34" charset="0"/>
                <a:cs typeface="Segoe UI" pitchFamily="34" charset="0"/>
              </a:rPr>
              <a:t> CLI</a:t>
            </a:r>
          </a:p>
        </p:txBody>
      </p:sp>
      <p:sp>
        <p:nvSpPr>
          <p:cNvPr id="9" name="Rounded Rectangle 8"/>
          <p:cNvSpPr/>
          <p:nvPr/>
        </p:nvSpPr>
        <p:spPr bwMode="auto">
          <a:xfrm>
            <a:off x="1987386" y="3015763"/>
            <a:ext cx="2166360"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Visual Studio</a:t>
            </a:r>
          </a:p>
        </p:txBody>
      </p:sp>
      <p:sp>
        <p:nvSpPr>
          <p:cNvPr id="10" name="Rounded Rectangle 9"/>
          <p:cNvSpPr/>
          <p:nvPr/>
        </p:nvSpPr>
        <p:spPr bwMode="auto">
          <a:xfrm>
            <a:off x="8262360" y="3018870"/>
            <a:ext cx="2016956"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Azure API</a:t>
            </a:r>
          </a:p>
        </p:txBody>
      </p:sp>
      <p:sp>
        <p:nvSpPr>
          <p:cNvPr id="11" name="TextBox 10"/>
          <p:cNvSpPr txBox="1"/>
          <p:nvPr/>
        </p:nvSpPr>
        <p:spPr>
          <a:xfrm>
            <a:off x="5159350" y="4273710"/>
            <a:ext cx="1907777" cy="362072"/>
          </a:xfrm>
          <a:prstGeom prst="rect">
            <a:avLst/>
          </a:prstGeom>
          <a:noFill/>
        </p:spPr>
        <p:txBody>
          <a:bodyPr wrap="square" rtlCol="0">
            <a:spAutoFit/>
          </a:bodyPr>
          <a:lstStyle/>
          <a:p>
            <a:r>
              <a:rPr lang="en-US" sz="1765" dirty="0">
                <a:solidFill>
                  <a:srgbClr val="00ABEC"/>
                </a:solidFill>
              </a:rPr>
              <a:t>  Azure Web Site</a:t>
            </a:r>
            <a:endParaRPr lang="en-US" sz="1765" dirty="0">
              <a:solidFill>
                <a:srgbClr val="00ABEC"/>
              </a:solidFill>
            </a:endParaRPr>
          </a:p>
        </p:txBody>
      </p:sp>
      <p:cxnSp>
        <p:nvCxnSpPr>
          <p:cNvPr id="12" name="Straight Arrow Connector 11"/>
          <p:cNvCxnSpPr>
            <a:stCxn id="9" idx="3"/>
            <a:endCxn id="4" idx="1"/>
          </p:cNvCxnSpPr>
          <p:nvPr/>
        </p:nvCxnSpPr>
        <p:spPr>
          <a:xfrm>
            <a:off x="4153746" y="3314572"/>
            <a:ext cx="1419339" cy="52189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004342" y="3812414"/>
            <a:ext cx="1568743" cy="63689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2"/>
            <a:endCxn id="4" idx="0"/>
          </p:cNvCxnSpPr>
          <p:nvPr/>
        </p:nvCxnSpPr>
        <p:spPr>
          <a:xfrm flipH="1">
            <a:off x="5949054" y="2712673"/>
            <a:ext cx="417" cy="75028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0"/>
            <a:endCxn id="4" idx="2"/>
          </p:cNvCxnSpPr>
          <p:nvPr/>
        </p:nvCxnSpPr>
        <p:spPr>
          <a:xfrm flipH="1" flipV="1">
            <a:off x="5949053" y="4209973"/>
            <a:ext cx="5396" cy="9457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1"/>
            <a:endCxn id="4" idx="3"/>
          </p:cNvCxnSpPr>
          <p:nvPr/>
        </p:nvCxnSpPr>
        <p:spPr>
          <a:xfrm flipH="1" flipV="1">
            <a:off x="6325022" y="3836463"/>
            <a:ext cx="1937338" cy="7863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1"/>
            <a:endCxn id="4" idx="3"/>
          </p:cNvCxnSpPr>
          <p:nvPr/>
        </p:nvCxnSpPr>
        <p:spPr>
          <a:xfrm flipH="1">
            <a:off x="6325022" y="3317679"/>
            <a:ext cx="1937338" cy="5187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628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defTabSz="914225">
              <a:lnSpc>
                <a:spcPct val="100000"/>
              </a:lnSpc>
              <a:defRPr/>
            </a:pPr>
            <a:r>
              <a:rPr lang="en-US" spc="-100" dirty="0">
                <a:ln w="3175">
                  <a:noFill/>
                </a:ln>
                <a:solidFill>
                  <a:srgbClr val="00B0F0"/>
                </a:solidFill>
                <a:latin typeface="Segoe UI Light" pitchFamily="34" charset="0"/>
                <a:cs typeface="Arial" charset="0"/>
              </a:rPr>
              <a:t>Azure </a:t>
            </a:r>
            <a:r>
              <a:rPr lang="en-US" spc="-100" dirty="0" smtClean="0">
                <a:ln w="3175">
                  <a:noFill/>
                </a:ln>
                <a:solidFill>
                  <a:srgbClr val="00B0F0"/>
                </a:solidFill>
                <a:latin typeface="Segoe UI Light" pitchFamily="34" charset="0"/>
                <a:cs typeface="Arial" charset="0"/>
              </a:rPr>
              <a:t>Websites Features &amp; Capabilities</a:t>
            </a:r>
            <a:endParaRPr lang="en-US" sz="3200" dirty="0"/>
          </a:p>
        </p:txBody>
      </p:sp>
      <p:sp>
        <p:nvSpPr>
          <p:cNvPr id="7" name="Rectangle 6"/>
          <p:cNvSpPr/>
          <p:nvPr/>
        </p:nvSpPr>
        <p:spPr bwMode="auto">
          <a:xfrm>
            <a:off x="749963" y="1299956"/>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Enterprise-class</a:t>
            </a: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l" defTabSz="932472" rtl="0" eaLnBrk="1" fontAlgn="base" latinLnBrk="0" hangingPunct="1">
              <a:spcBef>
                <a:spcPct val="0"/>
              </a:spcBef>
              <a:spcAft>
                <a:spcPct val="0"/>
              </a:spcAft>
              <a:buClrTx/>
              <a:buSzTx/>
              <a:buFontTx/>
              <a:buNone/>
              <a:tabLst/>
              <a:defRPr/>
            </a:pPr>
            <a:r>
              <a:rPr kumimoji="0" lang="en-US" sz="1000" b="0" i="0" u="none" strike="noStrike" kern="1200" cap="none" spc="0" normalizeH="0" baseline="0" noProof="0" dirty="0" smtClean="0">
                <a:ln>
                  <a:noFill/>
                </a:ln>
                <a:solidFill>
                  <a:schemeClr val="bg1"/>
                </a:solidFill>
                <a:effectLst/>
                <a:uLnTx/>
                <a:uFillTx/>
                <a:ea typeface="Segoe UI" pitchFamily="34" charset="0"/>
                <a:cs typeface="Segoe UI" pitchFamily="34" charset="0"/>
              </a:rPr>
              <a:t>Designed for secure mission-critical applications</a:t>
            </a:r>
          </a:p>
        </p:txBody>
      </p:sp>
      <p:sp>
        <p:nvSpPr>
          <p:cNvPr id="8" name="Rectangle 7"/>
          <p:cNvSpPr/>
          <p:nvPr/>
        </p:nvSpPr>
        <p:spPr bwMode="auto">
          <a:xfrm>
            <a:off x="4040127" y="1299956"/>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Global scale</a:t>
            </a:r>
            <a:endPar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l" defTabSz="932472" rtl="0" eaLnBrk="1" fontAlgn="base" latinLnBrk="0" hangingPunct="1">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rPr>
              <a:t>Optimized for </a:t>
            </a:r>
            <a:r>
              <a:rPr kumimoji="0" lang="en-US" sz="1000" b="0" i="0" u="none" strike="noStrike" kern="1200" cap="none" spc="0" normalizeH="0" baseline="0" noProof="0" dirty="0" smtClean="0">
                <a:ln>
                  <a:noFill/>
                </a:ln>
                <a:solidFill>
                  <a:srgbClr val="FFFFFF"/>
                </a:solidFill>
                <a:effectLst/>
                <a:uLnTx/>
                <a:uFillTx/>
              </a:rPr>
              <a:t>Availability and </a:t>
            </a:r>
            <a:r>
              <a:rPr kumimoji="0" lang="en-US" sz="1000" b="0" i="0" u="none" strike="noStrike" kern="1200" cap="none" spc="0" normalizeH="0" baseline="0" noProof="0" dirty="0">
                <a:ln>
                  <a:noFill/>
                </a:ln>
                <a:solidFill>
                  <a:srgbClr val="FFFFFF"/>
                </a:solidFill>
                <a:effectLst/>
                <a:uLnTx/>
                <a:uFillTx/>
              </a:rPr>
              <a:t>Automatic scale</a:t>
            </a:r>
            <a:endParaRPr kumimoji="0" lang="en-US" sz="1000" b="0" i="0" u="none" strike="noStrike" kern="120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Rectangle 8"/>
          <p:cNvSpPr/>
          <p:nvPr/>
        </p:nvSpPr>
        <p:spPr bwMode="auto">
          <a:xfrm>
            <a:off x="7330291" y="1299955"/>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Built for </a:t>
            </a:r>
            <a:r>
              <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DevOps</a:t>
            </a:r>
            <a:endPar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l" defTabSz="932472" rtl="0" eaLnBrk="1" fontAlgn="base" latinLnBrk="0" hangingPunct="1">
              <a:spcBef>
                <a:spcPct val="0"/>
              </a:spcBef>
              <a:spcAft>
                <a:spcPct val="0"/>
              </a:spcAft>
              <a:buClrTx/>
              <a:buSzTx/>
              <a:buFontTx/>
              <a:buNone/>
              <a:tabLst/>
              <a:defRPr/>
            </a:pPr>
            <a:r>
              <a:rPr kumimoji="0" lang="en-US" sz="1000" b="0" i="0" u="none" strike="noStrike" kern="1200" cap="none" spc="0" normalizeH="0" baseline="0" noProof="0" dirty="0" smtClean="0">
                <a:ln>
                  <a:noFill/>
                </a:ln>
                <a:solidFill>
                  <a:srgbClr val="FFFFFF"/>
                </a:solidFill>
                <a:effectLst/>
                <a:uLnTx/>
                <a:uFillTx/>
              </a:rPr>
              <a:t>Agility through Continuous </a:t>
            </a:r>
            <a:r>
              <a:rPr kumimoji="0" lang="en-US" sz="1000" b="0" i="0" u="none" strike="noStrike" kern="1200" cap="none" spc="0" normalizeH="0" baseline="0" noProof="0" dirty="0">
                <a:ln>
                  <a:noFill/>
                </a:ln>
                <a:solidFill>
                  <a:srgbClr val="FFFFFF"/>
                </a:solidFill>
                <a:effectLst/>
                <a:uLnTx/>
                <a:uFillTx/>
              </a:rPr>
              <a:t>D</a:t>
            </a:r>
            <a:r>
              <a:rPr kumimoji="0" lang="en-US" sz="1000" b="0" i="0" u="none" strike="noStrike" kern="1200" cap="none" spc="0" normalizeH="0" baseline="0" noProof="0" dirty="0" smtClean="0">
                <a:ln>
                  <a:noFill/>
                </a:ln>
                <a:solidFill>
                  <a:srgbClr val="FFFFFF"/>
                </a:solidFill>
                <a:effectLst/>
                <a:uLnTx/>
                <a:uFillTx/>
              </a:rPr>
              <a:t>eployment</a:t>
            </a: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TextBox 10"/>
          <p:cNvSpPr txBox="1"/>
          <p:nvPr/>
        </p:nvSpPr>
        <p:spPr>
          <a:xfrm>
            <a:off x="737932" y="2128512"/>
            <a:ext cx="3415987" cy="3557897"/>
          </a:xfrm>
          <a:prstGeom prst="rect">
            <a:avLst/>
          </a:prstGeom>
          <a:noFill/>
          <a:ln>
            <a:noFill/>
          </a:ln>
        </p:spPr>
        <p:txBody>
          <a:bodyPr wrap="square" lIns="182880" tIns="146304" rIns="182880" bIns="146304" rtlCol="0">
            <a:spAutoFit/>
          </a:bodyPr>
          <a:lstStyle/>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Hybrid </a:t>
            </a:r>
            <a:r>
              <a:rPr lang="en-US" sz="1400" dirty="0">
                <a:solidFill>
                  <a:schemeClr val="bg1"/>
                </a:solidFill>
                <a:ea typeface="Calibri" panose="020F0502020204030204" pitchFamily="34" charset="0"/>
                <a:cs typeface="Calibri" panose="020F0502020204030204" pitchFamily="34" charset="0"/>
              </a:rPr>
              <a:t>Connections / VPN Support</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Scheduled </a:t>
            </a:r>
            <a:r>
              <a:rPr lang="en-US" sz="1400" dirty="0">
                <a:solidFill>
                  <a:schemeClr val="bg1"/>
                </a:solidFill>
                <a:ea typeface="Calibri" panose="020F0502020204030204" pitchFamily="34" charset="0"/>
                <a:cs typeface="Calibri" panose="020F0502020204030204" pitchFamily="34" charset="0"/>
              </a:rPr>
              <a:t>Backup</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Azure Active Directory Integration </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Site Resiliency, HA, and DR</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Web Jobs</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Role Base Access Control </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Audit / Compliance </a:t>
            </a:r>
          </a:p>
          <a:p>
            <a:pPr>
              <a:spcAft>
                <a:spcPts val="300"/>
              </a:spcAft>
              <a:defRPr/>
            </a:pPr>
            <a:r>
              <a:rPr lang="en-US" sz="1400" dirty="0">
                <a:solidFill>
                  <a:schemeClr val="bg1"/>
                </a:solidFill>
                <a:ea typeface="Calibri" panose="020F0502020204030204" pitchFamily="34" charset="0"/>
                <a:cs typeface="Calibri" panose="020F0502020204030204" pitchFamily="34" charset="0"/>
              </a:rPr>
              <a:t>Enterprise </a:t>
            </a:r>
            <a:r>
              <a:rPr lang="en-US" sz="1400" dirty="0" smtClean="0">
                <a:solidFill>
                  <a:schemeClr val="bg1"/>
                </a:solidFill>
                <a:ea typeface="Calibri" panose="020F0502020204030204" pitchFamily="34" charset="0"/>
                <a:cs typeface="Calibri" panose="020F0502020204030204" pitchFamily="34" charset="0"/>
              </a:rPr>
              <a:t>Migration</a:t>
            </a:r>
            <a:endParaRPr lang="en-US" sz="1400" dirty="0">
              <a:solidFill>
                <a:schemeClr val="bg1"/>
              </a:solidFill>
              <a:ea typeface="Calibri" panose="020F0502020204030204" pitchFamily="34" charset="0"/>
              <a:cs typeface="Calibri" panose="020F0502020204030204" pitchFamily="34" charset="0"/>
            </a:endParaRP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Client Certs </a:t>
            </a:r>
          </a:p>
          <a:p>
            <a:pPr lvl="0">
              <a:spcAft>
                <a:spcPts val="300"/>
              </a:spcAft>
              <a:defRPr/>
            </a:pPr>
            <a:r>
              <a:rPr lang="en-US" sz="1400" dirty="0" err="1" smtClean="0">
                <a:solidFill>
                  <a:schemeClr val="bg1"/>
                </a:solidFill>
                <a:ea typeface="Calibri" panose="020F0502020204030204" pitchFamily="34" charset="0"/>
                <a:cs typeface="Calibri" panose="020F0502020204030204" pitchFamily="34" charset="0"/>
              </a:rPr>
              <a:t>Redis</a:t>
            </a:r>
            <a:r>
              <a:rPr lang="en-US" sz="1400" dirty="0" smtClean="0">
                <a:solidFill>
                  <a:schemeClr val="bg1"/>
                </a:solidFill>
                <a:ea typeface="Calibri" panose="020F0502020204030204" pitchFamily="34" charset="0"/>
                <a:cs typeface="Calibri" panose="020F0502020204030204" pitchFamily="34" charset="0"/>
              </a:rPr>
              <a:t> </a:t>
            </a:r>
            <a:r>
              <a:rPr lang="en-US" sz="1400" dirty="0">
                <a:solidFill>
                  <a:schemeClr val="bg1"/>
                </a:solidFill>
                <a:ea typeface="Calibri" panose="020F0502020204030204" pitchFamily="34" charset="0"/>
                <a:cs typeface="Calibri" panose="020F0502020204030204" pitchFamily="34" charset="0"/>
              </a:rPr>
              <a:t>Caching</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IP </a:t>
            </a:r>
            <a:r>
              <a:rPr lang="en-US" sz="1400" dirty="0">
                <a:solidFill>
                  <a:schemeClr val="bg1"/>
                </a:solidFill>
                <a:ea typeface="Calibri" panose="020F0502020204030204" pitchFamily="34" charset="0"/>
                <a:cs typeface="Calibri" panose="020F0502020204030204" pitchFamily="34" charset="0"/>
              </a:rPr>
              <a:t>Restrictions/ SSL</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Web </a:t>
            </a:r>
            <a:r>
              <a:rPr lang="en-US" sz="1400" dirty="0">
                <a:solidFill>
                  <a:schemeClr val="bg1"/>
                </a:solidFill>
                <a:ea typeface="Calibri" panose="020F0502020204030204" pitchFamily="34" charset="0"/>
                <a:cs typeface="Calibri" panose="020F0502020204030204" pitchFamily="34" charset="0"/>
              </a:rPr>
              <a:t>Sockets</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SQL</a:t>
            </a:r>
            <a:r>
              <a:rPr lang="en-US" sz="1400" dirty="0">
                <a:solidFill>
                  <a:schemeClr val="bg1"/>
                </a:solidFill>
                <a:ea typeface="Calibri" panose="020F0502020204030204" pitchFamily="34" charset="0"/>
                <a:cs typeface="Calibri" panose="020F0502020204030204" pitchFamily="34" charset="0"/>
              </a:rPr>
              <a:t>, MySQL, </a:t>
            </a:r>
            <a:r>
              <a:rPr lang="en-US" sz="1400" dirty="0" err="1">
                <a:solidFill>
                  <a:schemeClr val="bg1"/>
                </a:solidFill>
                <a:ea typeface="Calibri" panose="020F0502020204030204" pitchFamily="34" charset="0"/>
                <a:cs typeface="Calibri" panose="020F0502020204030204" pitchFamily="34" charset="0"/>
              </a:rPr>
              <a:t>DocDB</a:t>
            </a:r>
            <a:r>
              <a:rPr lang="en-US" sz="1400" dirty="0">
                <a:solidFill>
                  <a:schemeClr val="bg1"/>
                </a:solidFill>
                <a:ea typeface="Calibri" panose="020F0502020204030204" pitchFamily="34" charset="0"/>
                <a:cs typeface="Calibri" panose="020F0502020204030204" pitchFamily="34" charset="0"/>
              </a:rPr>
              <a:t>, &amp; </a:t>
            </a:r>
            <a:r>
              <a:rPr lang="en-US" sz="1400" dirty="0" smtClean="0">
                <a:solidFill>
                  <a:schemeClr val="bg1"/>
                </a:solidFill>
                <a:ea typeface="Calibri" panose="020F0502020204030204" pitchFamily="34" charset="0"/>
                <a:cs typeface="Calibri" panose="020F0502020204030204" pitchFamily="34" charset="0"/>
              </a:rPr>
              <a:t>Mongo</a:t>
            </a:r>
            <a:endParaRPr lang="en-US" sz="1400" dirty="0">
              <a:solidFill>
                <a:schemeClr val="bg1"/>
              </a:solidFill>
              <a:ea typeface="Calibri" panose="020F0502020204030204" pitchFamily="34" charset="0"/>
              <a:cs typeface="Calibri" panose="020F0502020204030204" pitchFamily="34" charset="0"/>
            </a:endParaRPr>
          </a:p>
        </p:txBody>
      </p:sp>
      <p:sp>
        <p:nvSpPr>
          <p:cNvPr id="12" name="TextBox 11"/>
          <p:cNvSpPr txBox="1"/>
          <p:nvPr/>
        </p:nvSpPr>
        <p:spPr>
          <a:xfrm>
            <a:off x="4001022" y="2131890"/>
            <a:ext cx="3317237" cy="3519425"/>
          </a:xfrm>
          <a:prstGeom prst="rect">
            <a:avLst/>
          </a:prstGeom>
          <a:noFill/>
          <a:ln>
            <a:noFill/>
          </a:ln>
        </p:spPr>
        <p:txBody>
          <a:bodyPr wrap="square" lIns="182880" tIns="146304" rIns="182880" bIns="146304" rtlCol="0">
            <a:spAutoFit/>
          </a:bodyPr>
          <a:lstStyle/>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Automated Deployment</a:t>
            </a:r>
            <a:br>
              <a:rPr lang="en-US" sz="1400" dirty="0" smtClean="0">
                <a:solidFill>
                  <a:schemeClr val="bg1"/>
                </a:solidFill>
                <a:ea typeface="Calibri" panose="020F0502020204030204" pitchFamily="34" charset="0"/>
                <a:cs typeface="Calibri" panose="020F0502020204030204" pitchFamily="34" charset="0"/>
              </a:rPr>
            </a:br>
            <a:r>
              <a:rPr lang="en-US" sz="1400" dirty="0" err="1" smtClean="0">
                <a:solidFill>
                  <a:schemeClr val="bg1"/>
                </a:solidFill>
                <a:ea typeface="Calibri" panose="020F0502020204030204" pitchFamily="34" charset="0"/>
                <a:cs typeface="Calibri" panose="020F0502020204030204" pitchFamily="34" charset="0"/>
              </a:rPr>
              <a:t>AutoScale</a:t>
            </a:r>
            <a:endParaRPr lang="en-US" sz="1400" dirty="0" smtClean="0">
              <a:solidFill>
                <a:schemeClr val="bg1"/>
              </a:solidFill>
              <a:ea typeface="Calibri" panose="020F0502020204030204" pitchFamily="34" charset="0"/>
              <a:cs typeface="Calibri" panose="020F0502020204030204" pitchFamily="34" charset="0"/>
            </a:endParaRP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Built-in Load Balancing</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WW Datacenter Coverage</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End Point Monitoring &amp; Alerts</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App Gallery</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DR </a:t>
            </a:r>
            <a:r>
              <a:rPr lang="en-US" sz="1400" dirty="0">
                <a:solidFill>
                  <a:schemeClr val="bg1"/>
                </a:solidFill>
                <a:ea typeface="Calibri" panose="020F0502020204030204" pitchFamily="34" charset="0"/>
                <a:cs typeface="Calibri" panose="020F0502020204030204" pitchFamily="34" charset="0"/>
              </a:rPr>
              <a:t>Site Support</a:t>
            </a:r>
          </a:p>
          <a:p>
            <a:pPr lvl="0">
              <a:spcAft>
                <a:spcPts val="300"/>
              </a:spcAft>
              <a:defRPr/>
            </a:pPr>
            <a:r>
              <a:rPr lang="en-US" sz="1400" dirty="0" err="1" smtClean="0">
                <a:solidFill>
                  <a:schemeClr val="bg1"/>
                </a:solidFill>
                <a:ea typeface="Calibri" panose="020F0502020204030204" pitchFamily="34" charset="0"/>
                <a:cs typeface="Calibri" panose="020F0502020204030204" pitchFamily="34" charset="0"/>
              </a:rPr>
              <a:t>WildCard</a:t>
            </a:r>
            <a:r>
              <a:rPr lang="en-US" sz="1400" dirty="0" smtClean="0">
                <a:solidFill>
                  <a:schemeClr val="bg1"/>
                </a:solidFill>
                <a:ea typeface="Calibri" panose="020F0502020204030204" pitchFamily="34" charset="0"/>
                <a:cs typeface="Calibri" panose="020F0502020204030204" pitchFamily="34" charset="0"/>
              </a:rPr>
              <a:t> </a:t>
            </a:r>
            <a:r>
              <a:rPr lang="en-US" sz="1400" dirty="0">
                <a:solidFill>
                  <a:schemeClr val="bg1"/>
                </a:solidFill>
                <a:ea typeface="Calibri" panose="020F0502020204030204" pitchFamily="34" charset="0"/>
                <a:cs typeface="Calibri" panose="020F0502020204030204" pitchFamily="34" charset="0"/>
              </a:rPr>
              <a:t>Support</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Dedicated </a:t>
            </a:r>
            <a:r>
              <a:rPr lang="en-US" sz="1400" dirty="0">
                <a:solidFill>
                  <a:schemeClr val="bg1"/>
                </a:solidFill>
                <a:ea typeface="Calibri" panose="020F0502020204030204" pitchFamily="34" charset="0"/>
                <a:cs typeface="Calibri" panose="020F0502020204030204" pitchFamily="34" charset="0"/>
              </a:rPr>
              <a:t>IP address</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HTTP </a:t>
            </a:r>
            <a:r>
              <a:rPr lang="en-US" sz="1400" dirty="0">
                <a:solidFill>
                  <a:schemeClr val="bg1"/>
                </a:solidFill>
                <a:ea typeface="Calibri" panose="020F0502020204030204" pitchFamily="34" charset="0"/>
                <a:cs typeface="Calibri" panose="020F0502020204030204" pitchFamily="34" charset="0"/>
              </a:rPr>
              <a:t>Compression </a:t>
            </a:r>
          </a:p>
          <a:p>
            <a:pPr lvl="0">
              <a:spcAft>
                <a:spcPts val="300"/>
              </a:spcAft>
              <a:defRPr/>
            </a:pPr>
            <a:r>
              <a:rPr lang="en-US" sz="1400" dirty="0" err="1" smtClean="0">
                <a:solidFill>
                  <a:schemeClr val="bg1"/>
                </a:solidFill>
                <a:ea typeface="Calibri" panose="020F0502020204030204" pitchFamily="34" charset="0"/>
                <a:cs typeface="Calibri" panose="020F0502020204030204" pitchFamily="34" charset="0"/>
              </a:rPr>
              <a:t>WebJobs</a:t>
            </a:r>
            <a:endParaRPr lang="en-US" sz="1400" dirty="0">
              <a:solidFill>
                <a:schemeClr val="bg1"/>
              </a:solidFill>
              <a:ea typeface="Calibri" panose="020F0502020204030204" pitchFamily="34" charset="0"/>
              <a:cs typeface="Calibri" panose="020F0502020204030204" pitchFamily="34" charset="0"/>
            </a:endParaRP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Sticky </a:t>
            </a:r>
            <a:r>
              <a:rPr lang="en-US" sz="1400" dirty="0">
                <a:solidFill>
                  <a:schemeClr val="bg1"/>
                </a:solidFill>
                <a:ea typeface="Calibri" panose="020F0502020204030204" pitchFamily="34" charset="0"/>
                <a:cs typeface="Calibri" panose="020F0502020204030204" pitchFamily="34" charset="0"/>
              </a:rPr>
              <a:t>Sessions </a:t>
            </a:r>
          </a:p>
          <a:p>
            <a:pPr lvl="0">
              <a:spcAft>
                <a:spcPts val="300"/>
              </a:spcAft>
              <a:defRPr/>
            </a:pPr>
            <a:endParaRPr lang="en-US" sz="1400" dirty="0">
              <a:solidFill>
                <a:schemeClr val="bg1"/>
              </a:solidFill>
              <a:ea typeface="Calibri" panose="020F0502020204030204" pitchFamily="34" charset="0"/>
              <a:cs typeface="Calibri" panose="020F0502020204030204" pitchFamily="34" charset="0"/>
            </a:endParaRPr>
          </a:p>
        </p:txBody>
      </p:sp>
      <p:sp>
        <p:nvSpPr>
          <p:cNvPr id="13" name="TextBox 12"/>
          <p:cNvSpPr txBox="1"/>
          <p:nvPr/>
        </p:nvSpPr>
        <p:spPr>
          <a:xfrm>
            <a:off x="7318260" y="2128512"/>
            <a:ext cx="3684005" cy="3811813"/>
          </a:xfrm>
          <a:prstGeom prst="rect">
            <a:avLst/>
          </a:prstGeom>
          <a:noFill/>
          <a:ln>
            <a:noFill/>
          </a:ln>
        </p:spPr>
        <p:txBody>
          <a:bodyPr wrap="square" lIns="182880" tIns="146304" rIns="182880" bIns="146304" rtlCol="0">
            <a:spAutoFit/>
          </a:bodyPr>
          <a:lstStyle/>
          <a:p>
            <a:pPr lvl="0">
              <a:spcAft>
                <a:spcPts val="300"/>
              </a:spcAft>
              <a:defRPr/>
            </a:pPr>
            <a:r>
              <a:rPr lang="en-US" sz="1400" dirty="0">
                <a:solidFill>
                  <a:schemeClr val="bg1"/>
                </a:solidFill>
                <a:ea typeface="Calibri" panose="020F0502020204030204" pitchFamily="34" charset="0"/>
                <a:cs typeface="Calibri" panose="020F0502020204030204" pitchFamily="34" charset="0"/>
              </a:rPr>
              <a:t>Remote </a:t>
            </a:r>
            <a:r>
              <a:rPr lang="en-US" sz="1400" dirty="0" smtClean="0">
                <a:solidFill>
                  <a:schemeClr val="bg1"/>
                </a:solidFill>
                <a:ea typeface="Calibri" panose="020F0502020204030204" pitchFamily="34" charset="0"/>
                <a:cs typeface="Calibri" panose="020F0502020204030204" pitchFamily="34" charset="0"/>
              </a:rPr>
              <a:t>Debugging w/ Visual Studio </a:t>
            </a:r>
            <a:endParaRPr lang="en-US" sz="1400" dirty="0">
              <a:solidFill>
                <a:schemeClr val="bg1"/>
              </a:solidFill>
              <a:ea typeface="Calibri" panose="020F0502020204030204" pitchFamily="34" charset="0"/>
              <a:cs typeface="Calibri" panose="020F0502020204030204" pitchFamily="34" charset="0"/>
            </a:endParaRPr>
          </a:p>
          <a:p>
            <a:pPr lvl="0">
              <a:spcAft>
                <a:spcPts val="300"/>
              </a:spcAft>
              <a:defRPr/>
            </a:pPr>
            <a:r>
              <a:rPr lang="en-US" sz="1400" dirty="0">
                <a:solidFill>
                  <a:schemeClr val="bg1"/>
                </a:solidFill>
                <a:ea typeface="Calibri" panose="020F0502020204030204" pitchFamily="34" charset="0"/>
                <a:cs typeface="Calibri" panose="020F0502020204030204" pitchFamily="34" charset="0"/>
              </a:rPr>
              <a:t>Site Staging Slots</a:t>
            </a:r>
          </a:p>
          <a:p>
            <a:pPr lvl="0">
              <a:spcAft>
                <a:spcPts val="300"/>
              </a:spcAft>
              <a:defRPr/>
            </a:pPr>
            <a:r>
              <a:rPr lang="en-US" sz="1400" dirty="0">
                <a:solidFill>
                  <a:schemeClr val="bg1"/>
                </a:solidFill>
                <a:ea typeface="Calibri" panose="020F0502020204030204" pitchFamily="34" charset="0"/>
                <a:cs typeface="Calibri" panose="020F0502020204030204" pitchFamily="34" charset="0"/>
              </a:rPr>
              <a:t>Testing in Production</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Continuous Integration/Deployment </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Git, Visual Studio Online and GitHub</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App &amp; Site Diagnostics</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OS &amp; Framework Patching  </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Site </a:t>
            </a:r>
            <a:r>
              <a:rPr lang="en-US" sz="1400" dirty="0">
                <a:solidFill>
                  <a:schemeClr val="bg1"/>
                </a:solidFill>
                <a:ea typeface="Calibri" panose="020F0502020204030204" pitchFamily="34" charset="0"/>
                <a:cs typeface="Calibri" panose="020F0502020204030204" pitchFamily="34" charset="0"/>
              </a:rPr>
              <a:t>Extensions Gallery </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NET</a:t>
            </a:r>
            <a:r>
              <a:rPr lang="en-US" sz="1400" dirty="0">
                <a:solidFill>
                  <a:schemeClr val="bg1"/>
                </a:solidFill>
                <a:ea typeface="Calibri" panose="020F0502020204030204" pitchFamily="34" charset="0"/>
                <a:cs typeface="Calibri" panose="020F0502020204030204" pitchFamily="34" charset="0"/>
              </a:rPr>
              <a:t>, PHP, Python, Node, Java</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Framework </a:t>
            </a:r>
            <a:r>
              <a:rPr lang="en-US" sz="1400" dirty="0">
                <a:solidFill>
                  <a:schemeClr val="bg1"/>
                </a:solidFill>
                <a:ea typeface="Calibri" panose="020F0502020204030204" pitchFamily="34" charset="0"/>
                <a:cs typeface="Calibri" panose="020F0502020204030204" pitchFamily="34" charset="0"/>
              </a:rPr>
              <a:t>Installer</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Browser-based </a:t>
            </a:r>
            <a:r>
              <a:rPr lang="en-US" sz="1400" dirty="0">
                <a:solidFill>
                  <a:schemeClr val="bg1"/>
                </a:solidFill>
                <a:ea typeface="Calibri" panose="020F0502020204030204" pitchFamily="34" charset="0"/>
                <a:cs typeface="Calibri" panose="020F0502020204030204" pitchFamily="34" charset="0"/>
              </a:rPr>
              <a:t>editing</a:t>
            </a: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Auto-Healing</a:t>
            </a:r>
            <a:endParaRPr lang="en-US" sz="1400" dirty="0">
              <a:solidFill>
                <a:schemeClr val="bg1"/>
              </a:solidFill>
              <a:ea typeface="Calibri" panose="020F0502020204030204" pitchFamily="34" charset="0"/>
              <a:cs typeface="Calibri" panose="020F0502020204030204" pitchFamily="34" charset="0"/>
            </a:endParaRPr>
          </a:p>
          <a:p>
            <a:pPr lvl="0">
              <a:spcAft>
                <a:spcPts val="300"/>
              </a:spcAft>
              <a:defRPr/>
            </a:pPr>
            <a:r>
              <a:rPr lang="en-US" sz="1400" dirty="0" smtClean="0">
                <a:solidFill>
                  <a:schemeClr val="bg1"/>
                </a:solidFill>
                <a:ea typeface="Calibri" panose="020F0502020204030204" pitchFamily="34" charset="0"/>
                <a:cs typeface="Calibri" panose="020F0502020204030204" pitchFamily="34" charset="0"/>
              </a:rPr>
              <a:t>Logging </a:t>
            </a:r>
            <a:r>
              <a:rPr lang="en-US" sz="1400" dirty="0">
                <a:solidFill>
                  <a:schemeClr val="bg1"/>
                </a:solidFill>
                <a:ea typeface="Calibri" panose="020F0502020204030204" pitchFamily="34" charset="0"/>
                <a:cs typeface="Calibri" panose="020F0502020204030204" pitchFamily="34" charset="0"/>
              </a:rPr>
              <a:t>and Auditing </a:t>
            </a:r>
          </a:p>
          <a:p>
            <a:pPr lvl="0">
              <a:spcAft>
                <a:spcPts val="300"/>
              </a:spcAft>
              <a:defRPr/>
            </a:pPr>
            <a:endParaRPr lang="en-US" sz="1400" dirty="0">
              <a:solidFill>
                <a:schemeClr val="bg1"/>
              </a:solidFill>
              <a:ea typeface="Calibri" panose="020F0502020204030204" pitchFamily="34" charset="0"/>
              <a:cs typeface="Calibri" panose="020F0502020204030204" pitchFamily="34" charset="0"/>
            </a:endParaRPr>
          </a:p>
        </p:txBody>
      </p:sp>
      <p:grpSp>
        <p:nvGrpSpPr>
          <p:cNvPr id="5" name="Group 4"/>
          <p:cNvGrpSpPr/>
          <p:nvPr/>
        </p:nvGrpSpPr>
        <p:grpSpPr>
          <a:xfrm>
            <a:off x="677772" y="1510272"/>
            <a:ext cx="6661492" cy="4478152"/>
            <a:chOff x="677772" y="1510272"/>
            <a:chExt cx="6661492" cy="2634747"/>
          </a:xfrm>
        </p:grpSpPr>
        <p:sp>
          <p:nvSpPr>
            <p:cNvPr id="4" name="Rectangle 3"/>
            <p:cNvSpPr/>
            <p:nvPr/>
          </p:nvSpPr>
          <p:spPr>
            <a:xfrm>
              <a:off x="677772" y="1510272"/>
              <a:ext cx="92249" cy="2634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974425" y="1510272"/>
              <a:ext cx="92249" cy="263474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247015" y="1510272"/>
              <a:ext cx="92249" cy="2634747"/>
            </a:xfrm>
            <a:prstGeom prst="rect">
              <a:avLst/>
            </a:prstGeom>
            <a:solidFill>
              <a:srgbClr val="E34F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7" name="TextBox 16"/>
          <p:cNvSpPr txBox="1"/>
          <p:nvPr/>
        </p:nvSpPr>
        <p:spPr>
          <a:xfrm>
            <a:off x="560798" y="6249850"/>
            <a:ext cx="549329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chemeClr val="bg1"/>
                </a:solidFill>
                <a:effectLst/>
                <a:uLnTx/>
                <a:uFillTx/>
                <a:latin typeface="Segoe UI"/>
                <a:ea typeface="+mn-ea"/>
                <a:cs typeface="+mn-cs"/>
              </a:rPr>
              <a:t>Note: </a:t>
            </a:r>
            <a:r>
              <a:rPr kumimoji="0" lang="en-US" sz="1200" b="0" i="0" u="none" strike="noStrike" kern="1200" cap="none" spc="0" normalizeH="0" baseline="0" noProof="0" dirty="0" smtClean="0">
                <a:ln>
                  <a:noFill/>
                </a:ln>
                <a:solidFill>
                  <a:schemeClr val="bg1"/>
                </a:solidFill>
                <a:effectLst/>
                <a:uLnTx/>
                <a:uFillTx/>
                <a:latin typeface="Segoe UI"/>
                <a:ea typeface="+mn-ea"/>
                <a:cs typeface="+mn-cs"/>
              </a:rPr>
              <a:t>Features </a:t>
            </a:r>
            <a:r>
              <a:rPr lang="en-US" sz="1200" dirty="0" smtClean="0">
                <a:solidFill>
                  <a:schemeClr val="bg1"/>
                </a:solidFill>
                <a:latin typeface="Segoe UI"/>
              </a:rPr>
              <a:t>to discuss today are </a:t>
            </a:r>
            <a:r>
              <a:rPr kumimoji="0" lang="en-US" sz="1200" b="0" i="0" u="none" strike="noStrike" kern="1200" cap="none" spc="0" normalizeH="0" baseline="0" noProof="0" dirty="0" smtClean="0">
                <a:ln>
                  <a:noFill/>
                </a:ln>
                <a:solidFill>
                  <a:schemeClr val="bg1"/>
                </a:solidFill>
                <a:effectLst/>
                <a:uLnTx/>
                <a:uFillTx/>
                <a:latin typeface="Segoe UI"/>
                <a:ea typeface="+mn-ea"/>
                <a:cs typeface="+mn-cs"/>
              </a:rPr>
              <a:t>in </a:t>
            </a:r>
            <a:r>
              <a:rPr kumimoji="0" lang="en-US" sz="1200" b="1" i="0" u="none" strike="noStrike" kern="1200" cap="none" spc="0" normalizeH="0" baseline="0" noProof="0" dirty="0" smtClean="0">
                <a:ln>
                  <a:noFill/>
                </a:ln>
                <a:solidFill>
                  <a:schemeClr val="bg1"/>
                </a:solidFill>
                <a:effectLst/>
                <a:uLnTx/>
                <a:uFillTx/>
                <a:latin typeface="Segoe UI"/>
                <a:ea typeface="+mn-ea"/>
                <a:cs typeface="+mn-cs"/>
              </a:rPr>
              <a:t>BOLD.  </a:t>
            </a:r>
            <a:r>
              <a:rPr kumimoji="0" lang="en-US" sz="1200" i="0" u="none" strike="noStrike" kern="1200" cap="none" spc="0" normalizeH="0" baseline="0" noProof="0" dirty="0" smtClean="0">
                <a:ln>
                  <a:noFill/>
                </a:ln>
                <a:solidFill>
                  <a:schemeClr val="bg1"/>
                </a:solidFill>
                <a:effectLst/>
                <a:uLnTx/>
                <a:uFillTx/>
                <a:latin typeface="Segoe UI"/>
                <a:ea typeface="+mn-ea"/>
                <a:cs typeface="+mn-cs"/>
              </a:rPr>
              <a:t>Items with a * are to be released</a:t>
            </a:r>
            <a:endParaRPr kumimoji="0" lang="en-US" sz="1200" i="0" u="none" strike="noStrike" kern="1200" cap="none" spc="0" normalizeH="0" baseline="0" noProof="0" dirty="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30540762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“Cloud”?</a:t>
            </a:r>
            <a:endParaRPr lang="en-US" dirty="0"/>
          </a:p>
        </p:txBody>
      </p:sp>
      <p:sp>
        <p:nvSpPr>
          <p:cNvPr id="3" name="Content Placeholder 2"/>
          <p:cNvSpPr>
            <a:spLocks noGrp="1"/>
          </p:cNvSpPr>
          <p:nvPr>
            <p:ph idx="1"/>
          </p:nvPr>
        </p:nvSpPr>
        <p:spPr>
          <a:xfrm>
            <a:off x="1910677" y="1321194"/>
            <a:ext cx="8363938" cy="886397"/>
          </a:xfrm>
        </p:spPr>
        <p:txBody>
          <a:bodyPr>
            <a:normAutofit lnSpcReduction="10000"/>
          </a:bodyPr>
          <a:lstStyle/>
          <a:p>
            <a:r>
              <a:rPr lang="en-US" dirty="0" smtClean="0"/>
              <a:t>Cloud: on-demand, scalable, multi-tenant, self-service compute and storage resources</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819401"/>
            <a:ext cx="9144000" cy="3107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8366852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1749788" y="131068"/>
            <a:ext cx="10297800" cy="1260000"/>
          </a:xfrm>
        </p:spPr>
        <p:txBody>
          <a:bodyPr>
            <a:normAutofit/>
          </a:bodyPr>
          <a:lstStyle/>
          <a:p>
            <a:r>
              <a:rPr lang="en-US" dirty="0" smtClean="0"/>
              <a:t>Traffic Manager –</a:t>
            </a:r>
            <a:br>
              <a:rPr lang="en-US" dirty="0" smtClean="0"/>
            </a:br>
            <a:r>
              <a:rPr lang="en-US" dirty="0" smtClean="0"/>
              <a:t> how it works ?</a:t>
            </a:r>
            <a:endParaRPr lang="ru-RU"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7054" y="77488"/>
            <a:ext cx="6070534" cy="6780512"/>
          </a:xfrm>
          <a:prstGeom prst="rect">
            <a:avLst/>
          </a:prstGeom>
        </p:spPr>
      </p:pic>
    </p:spTree>
    <p:extLst>
      <p:ext uri="{BB962C8B-B14F-4D97-AF65-F5344CB8AC3E}">
        <p14:creationId xmlns:p14="http://schemas.microsoft.com/office/powerpoint/2010/main" val="20565251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Заголовок 3"/>
          <p:cNvSpPr txBox="1">
            <a:spLocks/>
          </p:cNvSpPr>
          <p:nvPr/>
        </p:nvSpPr>
        <p:spPr>
          <a:xfrm>
            <a:off x="-1" y="66190"/>
            <a:ext cx="12089081" cy="1260000"/>
          </a:xfrm>
          <a:prstGeom prst="rect">
            <a:avLst/>
          </a:prstGeom>
        </p:spPr>
        <p:txBody>
          <a:bodyPr vert="horz" lIns="36000" tIns="45720" rIns="36000" bIns="45720" rtlCol="0" anchor="ctr">
            <a:no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en-US" sz="4800" b="1" dirty="0" smtClean="0">
                <a:solidFill>
                  <a:srgbClr val="060F18"/>
                </a:solidFill>
              </a:rPr>
              <a:t>Use Azure to load </a:t>
            </a:r>
          </a:p>
          <a:p>
            <a:r>
              <a:rPr lang="en-US" sz="4800" b="1" dirty="0" smtClean="0">
                <a:solidFill>
                  <a:srgbClr val="060F18"/>
                </a:solidFill>
              </a:rPr>
              <a:t>Balancing  (round robin)</a:t>
            </a:r>
            <a:endParaRPr lang="ru-RU" sz="4800" b="1" dirty="0">
              <a:solidFill>
                <a:srgbClr val="060F18"/>
              </a:solidFill>
            </a:endParaRPr>
          </a:p>
        </p:txBody>
      </p:sp>
      <p:sp>
        <p:nvSpPr>
          <p:cNvPr id="25" name="Rectangle 24"/>
          <p:cNvSpPr/>
          <p:nvPr/>
        </p:nvSpPr>
        <p:spPr>
          <a:xfrm>
            <a:off x="345598" y="1638129"/>
            <a:ext cx="5341524" cy="8062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smtClean="0">
                <a:solidFill>
                  <a:srgbClr val="FFFFFF"/>
                </a:solidFill>
              </a:rPr>
              <a:t>www.cloudtechnologies.ru</a:t>
            </a:r>
            <a:endParaRPr lang="ru-RU" sz="2800" dirty="0">
              <a:solidFill>
                <a:srgbClr val="FFFFFF"/>
              </a:solidFill>
            </a:endParaRPr>
          </a:p>
        </p:txBody>
      </p:sp>
      <p:sp>
        <p:nvSpPr>
          <p:cNvPr id="26" name="Rectangle 25"/>
          <p:cNvSpPr/>
          <p:nvPr/>
        </p:nvSpPr>
        <p:spPr>
          <a:xfrm>
            <a:off x="-1" y="4342718"/>
            <a:ext cx="5330283" cy="814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smtClean="0">
                <a:solidFill>
                  <a:srgbClr val="FFFFFF"/>
                </a:solidFill>
              </a:rPr>
              <a:t>abokov.trafficmanager.net</a:t>
            </a:r>
          </a:p>
          <a:p>
            <a:pPr algn="ctr"/>
            <a:r>
              <a:rPr lang="en-US" dirty="0" smtClean="0">
                <a:solidFill>
                  <a:srgbClr val="FFFFFF"/>
                </a:solidFill>
              </a:rPr>
              <a:t>Mode: </a:t>
            </a:r>
            <a:r>
              <a:rPr lang="en-US" sz="2400" b="1" dirty="0" err="1" smtClean="0">
                <a:solidFill>
                  <a:srgbClr val="FFFFFF"/>
                </a:solidFill>
              </a:rPr>
              <a:t>roundrobin</a:t>
            </a:r>
            <a:endParaRPr lang="ru-RU" sz="2400" b="1" dirty="0">
              <a:solidFill>
                <a:srgbClr val="FFFFFF"/>
              </a:solidFill>
            </a:endParaRPr>
          </a:p>
        </p:txBody>
      </p:sp>
      <p:sp>
        <p:nvSpPr>
          <p:cNvPr id="27" name="Rectangle 26"/>
          <p:cNvSpPr/>
          <p:nvPr/>
        </p:nvSpPr>
        <p:spPr>
          <a:xfrm>
            <a:off x="7953146" y="3780629"/>
            <a:ext cx="4135934" cy="814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FFFFFF"/>
                </a:solidFill>
              </a:rPr>
              <a:t>VM ( abokov.cloudapp.net )</a:t>
            </a:r>
            <a:endParaRPr lang="ru-RU" dirty="0">
              <a:solidFill>
                <a:srgbClr val="FFFFFF"/>
              </a:solidFill>
            </a:endParaRPr>
          </a:p>
        </p:txBody>
      </p:sp>
      <p:sp>
        <p:nvSpPr>
          <p:cNvPr id="28" name="Rectangle 27"/>
          <p:cNvSpPr/>
          <p:nvPr/>
        </p:nvSpPr>
        <p:spPr>
          <a:xfrm>
            <a:off x="7795066" y="5596386"/>
            <a:ext cx="3970361" cy="11830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rgbClr val="FFFFFF"/>
                </a:solidFill>
              </a:rPr>
              <a:t>a</a:t>
            </a:r>
            <a:r>
              <a:rPr lang="en-US" dirty="0" smtClean="0">
                <a:solidFill>
                  <a:srgbClr val="FFFFFF"/>
                </a:solidFill>
              </a:rPr>
              <a:t>bokov-site.azurewebsites.net</a:t>
            </a:r>
          </a:p>
          <a:p>
            <a:pPr algn="ctr"/>
            <a:r>
              <a:rPr lang="en-US" dirty="0" smtClean="0">
                <a:solidFill>
                  <a:srgbClr val="FFFFFF"/>
                </a:solidFill>
              </a:rPr>
              <a:t>( backup replica )</a:t>
            </a:r>
          </a:p>
        </p:txBody>
      </p:sp>
      <p:sp>
        <p:nvSpPr>
          <p:cNvPr id="30" name="Up Arrow 29"/>
          <p:cNvSpPr/>
          <p:nvPr/>
        </p:nvSpPr>
        <p:spPr>
          <a:xfrm rot="4657260">
            <a:off x="6184677" y="3161357"/>
            <a:ext cx="826527" cy="241425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
        <p:nvSpPr>
          <p:cNvPr id="31" name="Up Arrow 30"/>
          <p:cNvSpPr/>
          <p:nvPr/>
        </p:nvSpPr>
        <p:spPr>
          <a:xfrm rot="10800000">
            <a:off x="1838613" y="2553198"/>
            <a:ext cx="826527" cy="16806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1471" y="314707"/>
            <a:ext cx="3173582" cy="3051521"/>
          </a:xfrm>
          <a:prstGeom prst="rect">
            <a:avLst/>
          </a:prstGeom>
        </p:spPr>
      </p:pic>
      <p:sp>
        <p:nvSpPr>
          <p:cNvPr id="34" name="Up Arrow 33"/>
          <p:cNvSpPr/>
          <p:nvPr/>
        </p:nvSpPr>
        <p:spPr>
          <a:xfrm rot="6662814">
            <a:off x="6070550" y="4547590"/>
            <a:ext cx="826527" cy="24919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Tree>
    <p:extLst>
      <p:ext uri="{BB962C8B-B14F-4D97-AF65-F5344CB8AC3E}">
        <p14:creationId xmlns:p14="http://schemas.microsoft.com/office/powerpoint/2010/main" val="2095954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1" y="66190"/>
            <a:ext cx="12089081" cy="1260000"/>
          </a:xfrm>
        </p:spPr>
        <p:txBody>
          <a:bodyPr>
            <a:noAutofit/>
          </a:bodyPr>
          <a:lstStyle/>
          <a:p>
            <a:r>
              <a:rPr lang="en-US" sz="4800" b="1" dirty="0" smtClean="0"/>
              <a:t>Use Azure as disaster </a:t>
            </a:r>
            <a:br>
              <a:rPr lang="en-US" sz="4800" b="1" dirty="0" smtClean="0"/>
            </a:br>
            <a:r>
              <a:rPr lang="en-US" sz="4800" b="1" dirty="0" smtClean="0"/>
              <a:t>recovery for your site</a:t>
            </a:r>
            <a:endParaRPr lang="ru-RU" sz="4800" b="1" dirty="0"/>
          </a:p>
        </p:txBody>
      </p:sp>
      <p:sp>
        <p:nvSpPr>
          <p:cNvPr id="6" name="Rectangle 5"/>
          <p:cNvSpPr/>
          <p:nvPr/>
        </p:nvSpPr>
        <p:spPr>
          <a:xfrm>
            <a:off x="345598" y="1638129"/>
            <a:ext cx="4839719" cy="8062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smtClean="0">
                <a:solidFill>
                  <a:srgbClr val="FFFFFF"/>
                </a:solidFill>
              </a:rPr>
              <a:t>www.cloudtechnologies.ru</a:t>
            </a:r>
            <a:endParaRPr lang="ru-RU" sz="2800" dirty="0">
              <a:solidFill>
                <a:srgbClr val="FFFFFF"/>
              </a:solidFill>
            </a:endParaRPr>
          </a:p>
        </p:txBody>
      </p:sp>
      <p:sp>
        <p:nvSpPr>
          <p:cNvPr id="11" name="Rectangle 10"/>
          <p:cNvSpPr/>
          <p:nvPr/>
        </p:nvSpPr>
        <p:spPr>
          <a:xfrm>
            <a:off x="-1" y="4342718"/>
            <a:ext cx="5330283" cy="814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FFFFFF"/>
                </a:solidFill>
              </a:rPr>
              <a:t>abokov.trafficmanager.net</a:t>
            </a:r>
            <a:endParaRPr lang="en-US" dirty="0">
              <a:solidFill>
                <a:srgbClr val="FFFFFF"/>
              </a:solidFill>
            </a:endParaRPr>
          </a:p>
          <a:p>
            <a:pPr algn="ctr"/>
            <a:r>
              <a:rPr lang="en-US" dirty="0" smtClean="0">
                <a:solidFill>
                  <a:srgbClr val="FFFFFF"/>
                </a:solidFill>
              </a:rPr>
              <a:t>Mode: </a:t>
            </a:r>
            <a:r>
              <a:rPr lang="en-US" sz="2400" b="1" dirty="0" smtClean="0">
                <a:solidFill>
                  <a:srgbClr val="FFFFFF"/>
                </a:solidFill>
              </a:rPr>
              <a:t>Failover</a:t>
            </a:r>
            <a:endParaRPr lang="ru-RU" sz="2400" b="1" dirty="0">
              <a:solidFill>
                <a:srgbClr val="FFFFFF"/>
              </a:solidFill>
            </a:endParaRPr>
          </a:p>
        </p:txBody>
      </p:sp>
      <p:sp>
        <p:nvSpPr>
          <p:cNvPr id="12" name="Rectangle 11"/>
          <p:cNvSpPr/>
          <p:nvPr/>
        </p:nvSpPr>
        <p:spPr>
          <a:xfrm>
            <a:off x="7953146" y="3780629"/>
            <a:ext cx="4135934" cy="814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FFFFFF"/>
                </a:solidFill>
              </a:rPr>
              <a:t>Linux VM ( abokov.cloudapp.net )</a:t>
            </a:r>
            <a:endParaRPr lang="ru-RU" dirty="0">
              <a:solidFill>
                <a:srgbClr val="FFFFFF"/>
              </a:solidFill>
            </a:endParaRPr>
          </a:p>
        </p:txBody>
      </p:sp>
      <p:sp>
        <p:nvSpPr>
          <p:cNvPr id="20" name="Rectangle 19"/>
          <p:cNvSpPr/>
          <p:nvPr/>
        </p:nvSpPr>
        <p:spPr>
          <a:xfrm>
            <a:off x="7795066" y="5596386"/>
            <a:ext cx="3970361" cy="11830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FFFFFF"/>
                </a:solidFill>
              </a:rPr>
              <a:t>Backup web-site</a:t>
            </a:r>
          </a:p>
          <a:p>
            <a:pPr algn="ctr"/>
            <a:r>
              <a:rPr lang="en-US" dirty="0" smtClean="0">
                <a:solidFill>
                  <a:srgbClr val="FFFFFF"/>
                </a:solidFill>
              </a:rPr>
              <a:t>abokov-site.azurewebsites.net</a:t>
            </a:r>
          </a:p>
        </p:txBody>
      </p:sp>
      <p:sp>
        <p:nvSpPr>
          <p:cNvPr id="2" name="Up Arrow 1"/>
          <p:cNvSpPr/>
          <p:nvPr/>
        </p:nvSpPr>
        <p:spPr>
          <a:xfrm rot="6380392">
            <a:off x="6059447" y="4521093"/>
            <a:ext cx="826527" cy="2660714"/>
          </a:xfrm>
          <a:prstGeom prst="upArrow">
            <a:avLst/>
          </a:prstGeom>
          <a:pattFill prst="dotGrid">
            <a:fgClr>
              <a:schemeClr val="accent1"/>
            </a:fgClr>
            <a:bgClr>
              <a:schemeClr val="bg1"/>
            </a:bgClr>
          </a:pattFill>
          <a:ln w="25400">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
        <p:nvSpPr>
          <p:cNvPr id="13" name="Up Arrow 12"/>
          <p:cNvSpPr/>
          <p:nvPr/>
        </p:nvSpPr>
        <p:spPr>
          <a:xfrm rot="4657260">
            <a:off x="6184677" y="3161357"/>
            <a:ext cx="826527" cy="241425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
        <p:nvSpPr>
          <p:cNvPr id="15" name="Up Arrow 14"/>
          <p:cNvSpPr/>
          <p:nvPr/>
        </p:nvSpPr>
        <p:spPr>
          <a:xfrm rot="10800000">
            <a:off x="1838613" y="2553198"/>
            <a:ext cx="826527" cy="16806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570" y="91230"/>
            <a:ext cx="5323298" cy="3210110"/>
          </a:xfrm>
          <a:prstGeom prst="rect">
            <a:avLst/>
          </a:prstGeom>
        </p:spPr>
      </p:pic>
    </p:spTree>
    <p:extLst>
      <p:ext uri="{BB962C8B-B14F-4D97-AF65-F5344CB8AC3E}">
        <p14:creationId xmlns:p14="http://schemas.microsoft.com/office/powerpoint/2010/main" val="877286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727" y="115863"/>
            <a:ext cx="10297800" cy="720000"/>
          </a:xfrm>
        </p:spPr>
        <p:txBody>
          <a:bodyPr>
            <a:noAutofit/>
          </a:bodyPr>
          <a:lstStyle/>
          <a:p>
            <a:r>
              <a:rPr lang="en-US" sz="4800" b="1" dirty="0" smtClean="0"/>
              <a:t>Tasks for </a:t>
            </a:r>
            <a:r>
              <a:rPr lang="en-US" sz="4800" b="1" dirty="0" err="1" smtClean="0"/>
              <a:t>hackaton</a:t>
            </a:r>
            <a:endParaRPr lang="ru-RU" sz="4800" b="1" dirty="0"/>
          </a:p>
        </p:txBody>
      </p:sp>
      <p:pic>
        <p:nvPicPr>
          <p:cNvPr id="6" name="Picture 5"/>
          <p:cNvPicPr>
            <a:picLocks noChangeAspect="1"/>
          </p:cNvPicPr>
          <p:nvPr/>
        </p:nvPicPr>
        <p:blipFill>
          <a:blip r:embed="rId3"/>
          <a:stretch>
            <a:fillRect/>
          </a:stretch>
        </p:blipFill>
        <p:spPr>
          <a:xfrm>
            <a:off x="2252583" y="1183994"/>
            <a:ext cx="7099964" cy="5414759"/>
          </a:xfrm>
          <a:prstGeom prst="rect">
            <a:avLst/>
          </a:prstGeom>
        </p:spPr>
      </p:pic>
    </p:spTree>
    <p:extLst>
      <p:ext uri="{BB962C8B-B14F-4D97-AF65-F5344CB8AC3E}">
        <p14:creationId xmlns:p14="http://schemas.microsoft.com/office/powerpoint/2010/main" val="367324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727" y="115863"/>
            <a:ext cx="10297800" cy="720000"/>
          </a:xfrm>
        </p:spPr>
        <p:txBody>
          <a:bodyPr>
            <a:noAutofit/>
          </a:bodyPr>
          <a:lstStyle/>
          <a:p>
            <a:r>
              <a:rPr lang="en-US" sz="4800" b="1" dirty="0" err="1" smtClean="0"/>
              <a:t>Hackaton</a:t>
            </a:r>
            <a:r>
              <a:rPr lang="en-US" sz="4800" b="1" dirty="0" smtClean="0"/>
              <a:t>!!!!! TASK #1</a:t>
            </a:r>
            <a:endParaRPr lang="ru-RU" sz="4800" b="1" dirty="0"/>
          </a:p>
        </p:txBody>
      </p:sp>
      <p:sp>
        <p:nvSpPr>
          <p:cNvPr id="4" name="TextBox 3"/>
          <p:cNvSpPr txBox="1"/>
          <p:nvPr/>
        </p:nvSpPr>
        <p:spPr>
          <a:xfrm>
            <a:off x="2968396" y="805452"/>
            <a:ext cx="8726300" cy="5078313"/>
          </a:xfrm>
          <a:prstGeom prst="rect">
            <a:avLst/>
          </a:prstGeom>
          <a:noFill/>
        </p:spPr>
        <p:txBody>
          <a:bodyPr wrap="square" rtlCol="0">
            <a:spAutoFit/>
          </a:bodyPr>
          <a:lstStyle/>
          <a:p>
            <a:pPr marL="571500" indent="-571500">
              <a:buFont typeface="Arial" panose="020B0604020202020204" pitchFamily="34" charset="0"/>
              <a:buChar char="•"/>
            </a:pPr>
            <a:r>
              <a:rPr lang="en-US" sz="3600" dirty="0" smtClean="0"/>
              <a:t>Create some ‘HelloWorld’ site ( PHP or Java ) on </a:t>
            </a:r>
            <a:r>
              <a:rPr lang="en-US" sz="3600" dirty="0" err="1" smtClean="0"/>
              <a:t>github</a:t>
            </a:r>
            <a:endParaRPr lang="en-US" sz="3600" dirty="0" smtClean="0"/>
          </a:p>
          <a:p>
            <a:pPr marL="571500" indent="-571500">
              <a:buFont typeface="Arial" panose="020B0604020202020204" pitchFamily="34" charset="0"/>
              <a:buChar char="•"/>
            </a:pPr>
            <a:r>
              <a:rPr lang="en-US" sz="3600" dirty="0" smtClean="0"/>
              <a:t>Deploy on Web-sites!</a:t>
            </a:r>
          </a:p>
          <a:p>
            <a:pPr marL="571500" indent="-571500">
              <a:buFont typeface="Arial" panose="020B0604020202020204" pitchFamily="34" charset="0"/>
              <a:buChar char="•"/>
            </a:pPr>
            <a:r>
              <a:rPr lang="en-US" sz="3600" dirty="0" smtClean="0"/>
              <a:t>Do changes in code : check production staging and development staging</a:t>
            </a:r>
            <a:endParaRPr lang="en-US" sz="3600" dirty="0"/>
          </a:p>
          <a:p>
            <a:pPr marL="571500" indent="-571500">
              <a:buFont typeface="Arial" panose="020B0604020202020204" pitchFamily="34" charset="0"/>
              <a:buChar char="•"/>
            </a:pPr>
            <a:r>
              <a:rPr lang="en-US" sz="3600" dirty="0" smtClean="0"/>
              <a:t>Do multi-datacenter deployment!</a:t>
            </a:r>
          </a:p>
          <a:p>
            <a:pPr marL="571500" indent="-571500">
              <a:buFont typeface="Arial" panose="020B0604020202020204" pitchFamily="34" charset="0"/>
              <a:buChar char="•"/>
            </a:pPr>
            <a:r>
              <a:rPr lang="en-US" sz="3600" dirty="0" smtClean="0"/>
              <a:t>How to do multi datacenter SQL back-end ?</a:t>
            </a:r>
          </a:p>
          <a:p>
            <a:pPr marL="571500" indent="-571500">
              <a:buFont typeface="Arial" panose="020B0604020202020204" pitchFamily="34" charset="0"/>
              <a:buChar char="•"/>
            </a:pPr>
            <a:r>
              <a:rPr lang="en-US" sz="3600" dirty="0" smtClean="0"/>
              <a:t>Use traffic manager in different modes:</a:t>
            </a:r>
          </a:p>
        </p:txBody>
      </p:sp>
      <p:pic>
        <p:nvPicPr>
          <p:cNvPr id="5" name="Picture 4"/>
          <p:cNvPicPr>
            <a:picLocks noChangeAspect="1"/>
          </p:cNvPicPr>
          <p:nvPr/>
        </p:nvPicPr>
        <p:blipFill>
          <a:blip r:embed="rId3"/>
          <a:stretch>
            <a:fillRect/>
          </a:stretch>
        </p:blipFill>
        <p:spPr>
          <a:xfrm>
            <a:off x="189727" y="951787"/>
            <a:ext cx="2708856" cy="3507918"/>
          </a:xfrm>
          <a:prstGeom prst="rect">
            <a:avLst/>
          </a:prstGeom>
        </p:spPr>
      </p:pic>
    </p:spTree>
    <p:extLst>
      <p:ext uri="{BB962C8B-B14F-4D97-AF65-F5344CB8AC3E}">
        <p14:creationId xmlns:p14="http://schemas.microsoft.com/office/powerpoint/2010/main" val="2973906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727" y="115863"/>
            <a:ext cx="10297800" cy="720000"/>
          </a:xfrm>
        </p:spPr>
        <p:txBody>
          <a:bodyPr>
            <a:noAutofit/>
          </a:bodyPr>
          <a:lstStyle/>
          <a:p>
            <a:r>
              <a:rPr lang="en-US" sz="4800" b="1" dirty="0" smtClean="0"/>
              <a:t>Questions for task #1</a:t>
            </a:r>
            <a:endParaRPr lang="ru-RU" sz="4800" b="1" dirty="0"/>
          </a:p>
        </p:txBody>
      </p:sp>
      <p:sp>
        <p:nvSpPr>
          <p:cNvPr id="4" name="TextBox 3"/>
          <p:cNvSpPr txBox="1"/>
          <p:nvPr/>
        </p:nvSpPr>
        <p:spPr>
          <a:xfrm>
            <a:off x="2968396" y="805452"/>
            <a:ext cx="8726300" cy="6186309"/>
          </a:xfrm>
          <a:prstGeom prst="rect">
            <a:avLst/>
          </a:prstGeom>
          <a:noFill/>
        </p:spPr>
        <p:txBody>
          <a:bodyPr wrap="square" rtlCol="0">
            <a:spAutoFit/>
          </a:bodyPr>
          <a:lstStyle/>
          <a:p>
            <a:pPr marL="571500" indent="-571500">
              <a:buFont typeface="Arial" panose="020B0604020202020204" pitchFamily="34" charset="0"/>
              <a:buChar char="•"/>
            </a:pPr>
            <a:r>
              <a:rPr lang="en-US" sz="3600" dirty="0" smtClean="0"/>
              <a:t>In round robin mode how routing works ? When we go to which end-point ( check one </a:t>
            </a:r>
            <a:r>
              <a:rPr lang="en-US" sz="3600" dirty="0" err="1" smtClean="0"/>
              <a:t>ip</a:t>
            </a:r>
            <a:r>
              <a:rPr lang="en-US" sz="3600" dirty="0" smtClean="0"/>
              <a:t>, several </a:t>
            </a:r>
            <a:r>
              <a:rPr lang="en-US" sz="3600" dirty="0" err="1" smtClean="0"/>
              <a:t>ips</a:t>
            </a:r>
            <a:r>
              <a:rPr lang="en-US" sz="3600" dirty="0" smtClean="0"/>
              <a:t>, something under proxy )</a:t>
            </a:r>
          </a:p>
          <a:p>
            <a:pPr marL="571500" indent="-571500">
              <a:buFont typeface="Arial" panose="020B0604020202020204" pitchFamily="34" charset="0"/>
              <a:buChar char="•"/>
            </a:pPr>
            <a:r>
              <a:rPr lang="en-US" sz="3600" dirty="0" smtClean="0"/>
              <a:t>Do stress test:</a:t>
            </a:r>
          </a:p>
          <a:p>
            <a:pPr marL="1028700" lvl="1" indent="-571500">
              <a:buFont typeface="Arial" panose="020B0604020202020204" pitchFamily="34" charset="0"/>
              <a:buChar char="•"/>
            </a:pPr>
            <a:r>
              <a:rPr lang="en-US" sz="3600" dirty="0" smtClean="0"/>
              <a:t>Kill one website</a:t>
            </a:r>
            <a:endParaRPr lang="en-US" sz="3600" dirty="0"/>
          </a:p>
          <a:p>
            <a:pPr marL="1028700" lvl="1" indent="-571500">
              <a:buFont typeface="Arial" panose="020B0604020202020204" pitchFamily="34" charset="0"/>
              <a:buChar char="•"/>
            </a:pPr>
            <a:r>
              <a:rPr lang="en-US" sz="3600" dirty="0" smtClean="0"/>
              <a:t>Check is it available for end customers? </a:t>
            </a:r>
          </a:p>
          <a:p>
            <a:pPr marL="1028700" lvl="1" indent="-571500">
              <a:buFont typeface="Arial" panose="020B0604020202020204" pitchFamily="34" charset="0"/>
              <a:buChar char="•"/>
            </a:pPr>
            <a:r>
              <a:rPr lang="en-US" sz="3600" dirty="0" smtClean="0"/>
              <a:t>Check timelines when </a:t>
            </a:r>
            <a:r>
              <a:rPr lang="en-US" sz="3600" dirty="0" err="1" smtClean="0"/>
              <a:t>TrafficManager</a:t>
            </a:r>
            <a:r>
              <a:rPr lang="en-US" sz="3600" dirty="0" smtClean="0"/>
              <a:t> figure it out. ( check different scenarios )</a:t>
            </a:r>
          </a:p>
        </p:txBody>
      </p:sp>
      <p:pic>
        <p:nvPicPr>
          <p:cNvPr id="5" name="Picture 4"/>
          <p:cNvPicPr>
            <a:picLocks noChangeAspect="1"/>
          </p:cNvPicPr>
          <p:nvPr/>
        </p:nvPicPr>
        <p:blipFill>
          <a:blip r:embed="rId3"/>
          <a:stretch>
            <a:fillRect/>
          </a:stretch>
        </p:blipFill>
        <p:spPr>
          <a:xfrm>
            <a:off x="189727" y="951787"/>
            <a:ext cx="2708856" cy="3507918"/>
          </a:xfrm>
          <a:prstGeom prst="rect">
            <a:avLst/>
          </a:prstGeom>
        </p:spPr>
      </p:pic>
    </p:spTree>
    <p:extLst>
      <p:ext uri="{BB962C8B-B14F-4D97-AF65-F5344CB8AC3E}">
        <p14:creationId xmlns:p14="http://schemas.microsoft.com/office/powerpoint/2010/main" val="442760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727" y="115863"/>
            <a:ext cx="10297800" cy="720000"/>
          </a:xfrm>
        </p:spPr>
        <p:txBody>
          <a:bodyPr>
            <a:noAutofit/>
          </a:bodyPr>
          <a:lstStyle/>
          <a:p>
            <a:r>
              <a:rPr lang="en-US" sz="4800" b="1" dirty="0" err="1" smtClean="0"/>
              <a:t>Hackaton</a:t>
            </a:r>
            <a:r>
              <a:rPr lang="en-US" sz="4800" b="1" dirty="0" smtClean="0"/>
              <a:t>!!!! TASK #2</a:t>
            </a:r>
            <a:endParaRPr lang="ru-RU" sz="4800" b="1" dirty="0"/>
          </a:p>
        </p:txBody>
      </p:sp>
      <p:sp>
        <p:nvSpPr>
          <p:cNvPr id="4" name="TextBox 3"/>
          <p:cNvSpPr txBox="1"/>
          <p:nvPr/>
        </p:nvSpPr>
        <p:spPr>
          <a:xfrm>
            <a:off x="2968396" y="805452"/>
            <a:ext cx="8726300" cy="6186309"/>
          </a:xfrm>
          <a:prstGeom prst="rect">
            <a:avLst/>
          </a:prstGeom>
          <a:noFill/>
        </p:spPr>
        <p:txBody>
          <a:bodyPr wrap="square" rtlCol="0">
            <a:spAutoFit/>
          </a:bodyPr>
          <a:lstStyle/>
          <a:p>
            <a:pPr marL="571500" indent="-571500">
              <a:buFont typeface="Arial" panose="020B0604020202020204" pitchFamily="34" charset="0"/>
              <a:buChar char="•"/>
            </a:pPr>
            <a:r>
              <a:rPr lang="en-US" sz="3600" dirty="0" smtClean="0"/>
              <a:t>Create some ‘HelloWorld’ site with node.js on </a:t>
            </a:r>
            <a:r>
              <a:rPr lang="en-US" sz="3600" dirty="0" err="1" smtClean="0"/>
              <a:t>github</a:t>
            </a:r>
            <a:endParaRPr lang="en-US" sz="3600" dirty="0" smtClean="0"/>
          </a:p>
          <a:p>
            <a:pPr marL="571500" indent="-571500">
              <a:buFont typeface="Arial" panose="020B0604020202020204" pitchFamily="34" charset="0"/>
              <a:buChar char="•"/>
            </a:pPr>
            <a:r>
              <a:rPr lang="en-US" sz="3600" dirty="0" smtClean="0"/>
              <a:t>Do stress test : run massive requests and check answers – are we always get root page ? ( look for bug when we get 200 ok and empty body !)</a:t>
            </a:r>
          </a:p>
          <a:p>
            <a:pPr marL="571500" indent="-571500">
              <a:buFont typeface="Arial" panose="020B0604020202020204" pitchFamily="34" charset="0"/>
              <a:buChar char="•"/>
            </a:pPr>
            <a:r>
              <a:rPr lang="en-US" sz="3600" dirty="0" smtClean="0"/>
              <a:t>Create a graph with response codes, response time depending on requests amount</a:t>
            </a:r>
          </a:p>
          <a:p>
            <a:pPr marL="571500" indent="-571500">
              <a:buFont typeface="Arial" panose="020B0604020202020204" pitchFamily="34" charset="0"/>
              <a:buChar char="•"/>
            </a:pPr>
            <a:r>
              <a:rPr lang="en-US" sz="3600" dirty="0" smtClean="0"/>
              <a:t>Check the same stuff with </a:t>
            </a:r>
            <a:r>
              <a:rPr lang="en-US" sz="3600" dirty="0" err="1" smtClean="0"/>
              <a:t>autoscaling</a:t>
            </a:r>
            <a:r>
              <a:rPr lang="en-US" sz="3600" dirty="0" smtClean="0"/>
              <a:t>!</a:t>
            </a:r>
          </a:p>
          <a:p>
            <a:endParaRPr lang="ru-RU" sz="3600" dirty="0"/>
          </a:p>
        </p:txBody>
      </p:sp>
      <p:pic>
        <p:nvPicPr>
          <p:cNvPr id="5" name="Picture 4"/>
          <p:cNvPicPr>
            <a:picLocks noChangeAspect="1"/>
          </p:cNvPicPr>
          <p:nvPr/>
        </p:nvPicPr>
        <p:blipFill>
          <a:blip r:embed="rId3"/>
          <a:stretch>
            <a:fillRect/>
          </a:stretch>
        </p:blipFill>
        <p:spPr>
          <a:xfrm>
            <a:off x="189727" y="951787"/>
            <a:ext cx="2708856" cy="3507918"/>
          </a:xfrm>
          <a:prstGeom prst="rect">
            <a:avLst/>
          </a:prstGeom>
        </p:spPr>
      </p:pic>
    </p:spTree>
    <p:extLst>
      <p:ext uri="{BB962C8B-B14F-4D97-AF65-F5344CB8AC3E}">
        <p14:creationId xmlns:p14="http://schemas.microsoft.com/office/powerpoint/2010/main" val="39125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727" y="115863"/>
            <a:ext cx="10297800" cy="720000"/>
          </a:xfrm>
        </p:spPr>
        <p:txBody>
          <a:bodyPr>
            <a:noAutofit/>
          </a:bodyPr>
          <a:lstStyle/>
          <a:p>
            <a:r>
              <a:rPr lang="en-US" sz="4800" b="1" dirty="0" err="1" smtClean="0"/>
              <a:t>Hackaton</a:t>
            </a:r>
            <a:r>
              <a:rPr lang="en-US" sz="4800" b="1" dirty="0" smtClean="0"/>
              <a:t>!!!! TASK #3</a:t>
            </a:r>
            <a:endParaRPr lang="ru-RU" sz="4800" b="1" dirty="0"/>
          </a:p>
        </p:txBody>
      </p:sp>
      <p:sp>
        <p:nvSpPr>
          <p:cNvPr id="4" name="TextBox 3"/>
          <p:cNvSpPr txBox="1"/>
          <p:nvPr/>
        </p:nvSpPr>
        <p:spPr>
          <a:xfrm>
            <a:off x="2968396" y="805452"/>
            <a:ext cx="8726300" cy="5632311"/>
          </a:xfrm>
          <a:prstGeom prst="rect">
            <a:avLst/>
          </a:prstGeom>
          <a:noFill/>
        </p:spPr>
        <p:txBody>
          <a:bodyPr wrap="square" rtlCol="0">
            <a:spAutoFit/>
          </a:bodyPr>
          <a:lstStyle/>
          <a:p>
            <a:pPr marL="571500" indent="-571500">
              <a:buFont typeface="Arial" panose="020B0604020202020204" pitchFamily="34" charset="0"/>
              <a:buChar char="•"/>
            </a:pPr>
            <a:r>
              <a:rPr lang="en-US" sz="3600" dirty="0" smtClean="0"/>
              <a:t>Create some ‘HelloWorld’ site on </a:t>
            </a:r>
            <a:r>
              <a:rPr lang="en-US" sz="3600" dirty="0" err="1" smtClean="0"/>
              <a:t>github</a:t>
            </a:r>
            <a:endParaRPr lang="en-US" sz="3600" dirty="0" smtClean="0"/>
          </a:p>
          <a:p>
            <a:pPr marL="571500" indent="-571500">
              <a:buFont typeface="Arial" panose="020B0604020202020204" pitchFamily="34" charset="0"/>
              <a:buChar char="•"/>
            </a:pPr>
            <a:r>
              <a:rPr lang="en-US" sz="3600" dirty="0" smtClean="0"/>
              <a:t>Deploy it : one replica your hosting, another replica on Azure</a:t>
            </a:r>
          </a:p>
          <a:p>
            <a:pPr marL="571500" indent="-571500">
              <a:buFont typeface="Arial" panose="020B0604020202020204" pitchFamily="34" charset="0"/>
              <a:buChar char="•"/>
            </a:pPr>
            <a:r>
              <a:rPr lang="en-US" sz="3600" dirty="0" smtClean="0"/>
              <a:t>Use </a:t>
            </a:r>
            <a:r>
              <a:rPr lang="en-US" sz="3600" dirty="0" err="1" smtClean="0"/>
              <a:t>TrafficManager</a:t>
            </a:r>
            <a:r>
              <a:rPr lang="en-US" sz="3600" dirty="0" smtClean="0"/>
              <a:t> for this in round robin mode and fail-over</a:t>
            </a:r>
          </a:p>
          <a:p>
            <a:pPr marL="571500" indent="-571500">
              <a:buFont typeface="Arial" panose="020B0604020202020204" pitchFamily="34" charset="0"/>
              <a:buChar char="•"/>
            </a:pPr>
            <a:r>
              <a:rPr lang="en-US" sz="3600" dirty="0" smtClean="0"/>
              <a:t>Check response time in both modes for both replicas</a:t>
            </a:r>
          </a:p>
          <a:p>
            <a:pPr marL="571500" indent="-571500">
              <a:buFont typeface="Arial" panose="020B0604020202020204" pitchFamily="34" charset="0"/>
              <a:buChar char="•"/>
            </a:pPr>
            <a:r>
              <a:rPr lang="en-US" sz="3600" dirty="0" smtClean="0"/>
              <a:t>Shutdown your own hosting</a:t>
            </a:r>
          </a:p>
          <a:p>
            <a:pPr marL="571500" indent="-571500">
              <a:buFont typeface="Arial" panose="020B0604020202020204" pitchFamily="34" charset="0"/>
              <a:buChar char="•"/>
            </a:pPr>
            <a:r>
              <a:rPr lang="en-US" sz="3600" dirty="0" smtClean="0"/>
              <a:t>Check what happened</a:t>
            </a:r>
            <a:endParaRPr lang="ru-RU" sz="3600" dirty="0"/>
          </a:p>
        </p:txBody>
      </p:sp>
      <p:pic>
        <p:nvPicPr>
          <p:cNvPr id="5" name="Picture 4"/>
          <p:cNvPicPr>
            <a:picLocks noChangeAspect="1"/>
          </p:cNvPicPr>
          <p:nvPr/>
        </p:nvPicPr>
        <p:blipFill>
          <a:blip r:embed="rId3"/>
          <a:stretch>
            <a:fillRect/>
          </a:stretch>
        </p:blipFill>
        <p:spPr>
          <a:xfrm>
            <a:off x="189727" y="951787"/>
            <a:ext cx="2708856" cy="3507918"/>
          </a:xfrm>
          <a:prstGeom prst="rect">
            <a:avLst/>
          </a:prstGeom>
        </p:spPr>
      </p:pic>
    </p:spTree>
    <p:extLst>
      <p:ext uri="{BB962C8B-B14F-4D97-AF65-F5344CB8AC3E}">
        <p14:creationId xmlns:p14="http://schemas.microsoft.com/office/powerpoint/2010/main" val="3287522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87316" y="0"/>
            <a:ext cx="10297800" cy="1260000"/>
          </a:xfrm>
        </p:spPr>
        <p:txBody>
          <a:bodyPr>
            <a:normAutofit/>
          </a:bodyPr>
          <a:lstStyle/>
          <a:p>
            <a:r>
              <a:rPr lang="en-US" dirty="0" smtClean="0"/>
              <a:t>How to Azure : Tips and trick </a:t>
            </a:r>
            <a:endParaRPr lang="ru-RU" dirty="0"/>
          </a:p>
        </p:txBody>
      </p:sp>
      <p:sp>
        <p:nvSpPr>
          <p:cNvPr id="5" name="Объект 4"/>
          <p:cNvSpPr>
            <a:spLocks noGrp="1"/>
          </p:cNvSpPr>
          <p:nvPr>
            <p:ph idx="1"/>
          </p:nvPr>
        </p:nvSpPr>
        <p:spPr>
          <a:xfrm>
            <a:off x="76996" y="1089000"/>
            <a:ext cx="10879632" cy="3600000"/>
          </a:xfrm>
        </p:spPr>
        <p:txBody>
          <a:bodyPr>
            <a:noAutofit/>
          </a:bodyPr>
          <a:lstStyle/>
          <a:p>
            <a:pPr lvl="2"/>
            <a:r>
              <a:rPr lang="en-US" sz="2800" dirty="0"/>
              <a:t>30 </a:t>
            </a:r>
            <a:r>
              <a:rPr lang="en-US" sz="2800" dirty="0" smtClean="0"/>
              <a:t>days trials on</a:t>
            </a:r>
            <a:r>
              <a:rPr lang="ru-RU" sz="2800" dirty="0" smtClean="0"/>
              <a:t> </a:t>
            </a:r>
            <a:r>
              <a:rPr lang="en-US" sz="2800" dirty="0"/>
              <a:t>windowsazure.com</a:t>
            </a:r>
            <a:endParaRPr lang="en-US" sz="2800" b="1" u="sng" dirty="0">
              <a:solidFill>
                <a:schemeClr val="accent4"/>
              </a:solidFill>
            </a:endParaRPr>
          </a:p>
          <a:p>
            <a:pPr lvl="2"/>
            <a:r>
              <a:rPr lang="en-US" sz="2800" dirty="0" smtClean="0"/>
              <a:t>2year </a:t>
            </a:r>
            <a:r>
              <a:rPr lang="en-US" sz="2800" dirty="0" smtClean="0"/>
              <a:t>trial for</a:t>
            </a:r>
            <a:r>
              <a:rPr lang="ru-RU" sz="2800" dirty="0" smtClean="0"/>
              <a:t> </a:t>
            </a:r>
            <a:r>
              <a:rPr lang="en-US" sz="2800" dirty="0" smtClean="0"/>
              <a:t>MSDN members</a:t>
            </a:r>
            <a:endParaRPr lang="ru-RU" sz="2800" dirty="0" smtClean="0"/>
          </a:p>
          <a:p>
            <a:pPr lvl="2"/>
            <a:r>
              <a:rPr lang="en-US" sz="2800" dirty="0" smtClean="0"/>
              <a:t>3year </a:t>
            </a:r>
            <a:r>
              <a:rPr lang="en-US" sz="2800" dirty="0" smtClean="0"/>
              <a:t>trial for </a:t>
            </a:r>
            <a:r>
              <a:rPr lang="en-US" sz="2800" dirty="0" err="1" smtClean="0"/>
              <a:t>BizSpark</a:t>
            </a:r>
            <a:r>
              <a:rPr lang="en-US" sz="2800" dirty="0" smtClean="0"/>
              <a:t>  member ( very easy to join! ) – each </a:t>
            </a:r>
            <a:r>
              <a:rPr lang="en-US" sz="2800" dirty="0" err="1" smtClean="0"/>
              <a:t>BizSpark</a:t>
            </a:r>
            <a:r>
              <a:rPr lang="en-US" sz="2800" dirty="0" smtClean="0"/>
              <a:t> trial includes </a:t>
            </a:r>
            <a:r>
              <a:rPr lang="en-US" sz="2800" dirty="0"/>
              <a:t>5</a:t>
            </a:r>
            <a:r>
              <a:rPr lang="en-US" sz="2800" dirty="0" smtClean="0"/>
              <a:t> </a:t>
            </a:r>
            <a:r>
              <a:rPr lang="en-US" sz="2800" dirty="0" smtClean="0"/>
              <a:t>MSDN subscriptions</a:t>
            </a:r>
            <a:endParaRPr lang="ru-RU" sz="2800" dirty="0" smtClean="0"/>
          </a:p>
          <a:p>
            <a:pPr lvl="2"/>
            <a:r>
              <a:rPr lang="en-US" sz="2800" dirty="0" smtClean="0"/>
              <a:t>You may try to get Windows Azure Offer $60K for 2y</a:t>
            </a:r>
          </a:p>
          <a:p>
            <a:pPr lvl="2"/>
            <a:r>
              <a:rPr lang="en-US" sz="2800" dirty="0" smtClean="0"/>
              <a:t>25% discount to MSDN members for out-of-limit Azure usage</a:t>
            </a:r>
          </a:p>
          <a:p>
            <a:pPr lvl="2"/>
            <a:r>
              <a:rPr lang="en-US" sz="2800" dirty="0" smtClean="0"/>
              <a:t>GREAT, BIG DISCOUNTS via Enterprise Agreement!</a:t>
            </a:r>
            <a:endParaRPr lang="ru-RU" sz="2800" dirty="0" smtClean="0"/>
          </a:p>
          <a:p>
            <a:pPr marL="87312" lvl="2" indent="0">
              <a:buNone/>
            </a:pPr>
            <a:endParaRPr lang="en-US" sz="2800"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000" y="4145215"/>
            <a:ext cx="7560000" cy="2622857"/>
          </a:xfrm>
          <a:prstGeom prst="rect">
            <a:avLst/>
          </a:prstGeom>
        </p:spPr>
      </p:pic>
    </p:spTree>
    <p:extLst>
      <p:ext uri="{BB962C8B-B14F-4D97-AF65-F5344CB8AC3E}">
        <p14:creationId xmlns:p14="http://schemas.microsoft.com/office/powerpoint/2010/main" val="27129679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0" y="-78086"/>
            <a:ext cx="11913142" cy="1260000"/>
          </a:xfrm>
        </p:spPr>
        <p:txBody>
          <a:bodyPr>
            <a:normAutofit/>
          </a:bodyPr>
          <a:lstStyle/>
          <a:p>
            <a:r>
              <a:rPr lang="en-US" dirty="0" smtClean="0"/>
              <a:t>Business support, if you do app based on Azure:</a:t>
            </a:r>
            <a:endParaRPr lang="ru-RU" dirty="0"/>
          </a:p>
        </p:txBody>
      </p:sp>
      <p:sp>
        <p:nvSpPr>
          <p:cNvPr id="5" name="Объект 4"/>
          <p:cNvSpPr>
            <a:spLocks noGrp="1"/>
          </p:cNvSpPr>
          <p:nvPr>
            <p:ph idx="1"/>
          </p:nvPr>
        </p:nvSpPr>
        <p:spPr>
          <a:xfrm>
            <a:off x="74810" y="909000"/>
            <a:ext cx="7101189" cy="5040000"/>
          </a:xfrm>
        </p:spPr>
        <p:txBody>
          <a:bodyPr>
            <a:noAutofit/>
          </a:bodyPr>
          <a:lstStyle/>
          <a:p>
            <a:pPr lvl="2">
              <a:lnSpc>
                <a:spcPct val="100000"/>
              </a:lnSpc>
            </a:pPr>
            <a:r>
              <a:rPr lang="en-US" sz="2800" b="1" dirty="0" smtClean="0"/>
              <a:t>We can do co-marketing</a:t>
            </a:r>
          </a:p>
          <a:p>
            <a:pPr lvl="2">
              <a:lnSpc>
                <a:spcPct val="100000"/>
              </a:lnSpc>
            </a:pPr>
            <a:r>
              <a:rPr lang="en-US" sz="2800" b="1" dirty="0" smtClean="0"/>
              <a:t>You will have technical and business persons to contact with</a:t>
            </a:r>
            <a:endParaRPr lang="ru-RU" sz="2800" b="1" dirty="0" smtClean="0"/>
          </a:p>
          <a:p>
            <a:pPr lvl="2">
              <a:lnSpc>
                <a:spcPct val="100000"/>
              </a:lnSpc>
            </a:pPr>
            <a:r>
              <a:rPr lang="en-US" sz="2800" b="1" dirty="0" smtClean="0"/>
              <a:t>You may have great discounts on cloud</a:t>
            </a:r>
          </a:p>
          <a:p>
            <a:pPr lvl="2">
              <a:lnSpc>
                <a:spcPct val="100000"/>
              </a:lnSpc>
            </a:pPr>
            <a:r>
              <a:rPr lang="en-US" sz="2800" b="1" dirty="0" smtClean="0"/>
              <a:t>Early access to betas and updates</a:t>
            </a:r>
          </a:p>
          <a:p>
            <a:pPr lvl="2">
              <a:lnSpc>
                <a:spcPct val="100000"/>
              </a:lnSpc>
            </a:pPr>
            <a:r>
              <a:rPr lang="en-US" sz="2800" b="1" dirty="0" smtClean="0"/>
              <a:t>Participation in Microsoft activities – events, road-show, campaign, business and tech trainings</a:t>
            </a:r>
          </a:p>
          <a:p>
            <a:pPr lvl="2">
              <a:lnSpc>
                <a:spcPct val="100000"/>
              </a:lnSpc>
            </a:pPr>
            <a:r>
              <a:rPr lang="en-US" sz="2800" b="1" dirty="0" smtClean="0"/>
              <a:t>Yes, we have Go-To-Market program for our partners which run on a global level and we can help you to open doors in specified region/industry</a:t>
            </a:r>
            <a:endParaRPr lang="en-US" sz="2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5999" y="1989000"/>
            <a:ext cx="5097143" cy="2880000"/>
          </a:xfrm>
          <a:prstGeom prst="rect">
            <a:avLst/>
          </a:prstGeom>
        </p:spPr>
      </p:pic>
    </p:spTree>
    <p:extLst>
      <p:ext uri="{BB962C8B-B14F-4D97-AF65-F5344CB8AC3E}">
        <p14:creationId xmlns:p14="http://schemas.microsoft.com/office/powerpoint/2010/main" val="6185619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Architect for the cloud?</a:t>
            </a:r>
            <a:endParaRPr lang="en-US" dirty="0"/>
          </a:p>
        </p:txBody>
      </p:sp>
      <p:graphicFrame>
        <p:nvGraphicFramePr>
          <p:cNvPr id="4" name="Chart 3"/>
          <p:cNvGraphicFramePr>
            <a:graphicFrameLocks/>
          </p:cNvGraphicFramePr>
          <p:nvPr>
            <p:extLst/>
          </p:nvPr>
        </p:nvGraphicFramePr>
        <p:xfrm>
          <a:off x="642749" y="1226493"/>
          <a:ext cx="10831800" cy="489178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3204634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600" b="1" dirty="0" smtClean="0"/>
              <a:t>Let’s get started  !  </a:t>
            </a:r>
            <a:endParaRPr lang="ru-RU" sz="6600"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000" y="1589589"/>
            <a:ext cx="8225093" cy="4618706"/>
          </a:xfrm>
          <a:prstGeom prst="rect">
            <a:avLst/>
          </a:prstGeom>
        </p:spPr>
      </p:pic>
    </p:spTree>
    <p:extLst>
      <p:ext uri="{BB962C8B-B14F-4D97-AF65-F5344CB8AC3E}">
        <p14:creationId xmlns:p14="http://schemas.microsoft.com/office/powerpoint/2010/main" val="32034664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1006868" y="955492"/>
            <a:ext cx="10448818" cy="5805311"/>
            <a:chOff x="395371" y="1139688"/>
            <a:chExt cx="8399866" cy="4651514"/>
          </a:xfrm>
          <a:solidFill>
            <a:srgbClr val="00B0F0"/>
          </a:solidFill>
        </p:grpSpPr>
        <p:sp>
          <p:nvSpPr>
            <p:cNvPr id="59"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0"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1"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2"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3"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4"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5"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6"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7"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8"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9"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0"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1"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2"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3"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4"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5"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6"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7"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8"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9"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0"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1"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2"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3"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4"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5"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6"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7"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8"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9"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0"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1"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2"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3"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4"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5"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6"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7"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8"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9"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0"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1"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2"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3"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4"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5"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6"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7"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8"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9"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0"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1"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2"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3"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4"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5"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6"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7"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8"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9"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0"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1"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2"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3"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4"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5"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6"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7"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8"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9"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30"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31"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32"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33"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34"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35"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36"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37"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38"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39"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40"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41"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42"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43"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44"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45"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46"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47"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48"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49"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50"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51"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52"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53"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54"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55"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56"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57"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58"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59"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60"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61"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62"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63"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64"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65"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66"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67"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68"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69"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70"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71"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72"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73"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74"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75"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76"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77"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78"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79"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80"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81"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82"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83"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84"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85"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86"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87"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88"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89"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90"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91"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92"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93"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94"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95"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96"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97"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98"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99"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00"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01"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02"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03"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04"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05"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06"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07"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08"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09"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10"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11"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12"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13"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14"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15"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16"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17"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18"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19"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20"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21"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22"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23"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24"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25"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26"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27"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28"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29"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30"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31"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32"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33"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34"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35"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36"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37"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38"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39"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40"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41"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42"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43"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44"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45"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46"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47"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48"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49"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50"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51"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52"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53"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54"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55"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56"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57"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58"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59"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60"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61"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62"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63"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64"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65"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66"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67"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68"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69"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70"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71"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72"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73"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74"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75"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76"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77"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78"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79"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80"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81"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82"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83"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84"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85"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86"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87"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88"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89"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90"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91"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92"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93"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94"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95"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96"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97"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98"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99"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00"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01"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02"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03"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04"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05"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06"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07"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08"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09"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10"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11"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12"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13"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14"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15"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16"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17"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18"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19"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20"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21"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22"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23"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24"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25"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26"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27"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28"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29"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30"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31"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32"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33"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34"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35"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36"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37"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38"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39"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40"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41"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42"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43"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44"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45"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46"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47"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48"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49"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50"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51"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52"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53"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54"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55"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56"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57"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58"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59"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60"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61"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62"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63"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64"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65"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66"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67"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68"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69"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70"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71"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72"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73"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74"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75"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76"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77"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78"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79"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80"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81"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82"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83"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84"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85"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86"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87"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88"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89"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90"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91"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92"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93"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94"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95"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96"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97"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98"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99"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00"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01"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02"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03"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04"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05"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06"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07"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08"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09"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270">
                <a:defRPr/>
              </a:pPr>
              <a:endParaRPr lang="en-US" sz="2399" kern="0" dirty="0">
                <a:solidFill>
                  <a:srgbClr val="292929"/>
                </a:solidFill>
              </a:endParaRPr>
            </a:p>
          </p:txBody>
        </p:sp>
        <p:sp>
          <p:nvSpPr>
            <p:cNvPr id="410"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11"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12"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13"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270">
                <a:defRPr/>
              </a:pPr>
              <a:endParaRPr lang="en-US" sz="2399" kern="0">
                <a:solidFill>
                  <a:srgbClr val="292929"/>
                </a:solidFill>
              </a:endParaRPr>
            </a:p>
          </p:txBody>
        </p:sp>
        <p:sp>
          <p:nvSpPr>
            <p:cNvPr id="414"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15"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16"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17"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18"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19"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20"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21"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22"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23"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24"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25"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26"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27"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28"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29"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30"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31"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32"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33"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34"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35"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36"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37"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38"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39"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40"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41"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42"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43"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44"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45"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46"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47"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48"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49"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50"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51"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52"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53"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54"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55"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56"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57"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58"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270">
                <a:defRPr/>
              </a:pPr>
              <a:endParaRPr lang="en-US" sz="2399" kern="0" dirty="0">
                <a:solidFill>
                  <a:srgbClr val="292929"/>
                </a:solidFill>
              </a:endParaRPr>
            </a:p>
          </p:txBody>
        </p:sp>
        <p:sp>
          <p:nvSpPr>
            <p:cNvPr id="459"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60"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61"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62"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63"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64"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65"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66"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67"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68"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69"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70"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71"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72"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73"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74"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75"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76"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77"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78"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79"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80"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81"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82"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83"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84"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85"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86"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87"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88"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89"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90"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91"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92"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93"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94"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95"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96"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97"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98"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99"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00"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01"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02"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03"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04"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05"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06"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07"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08"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09"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10"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11"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12"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13"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14"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15"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16"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17"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18"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19"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20"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21"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22"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23"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24"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25"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26"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27"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28"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29"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30"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31"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32"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33"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34"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35"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36"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37"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38"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39"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40"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41"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42"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43"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44"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45"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46"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47"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48"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49"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50"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51"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52"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53"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54"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55"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56"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57"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58"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59"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270">
                <a:defRPr/>
              </a:pPr>
              <a:endParaRPr lang="en-US" sz="2399" kern="0">
                <a:solidFill>
                  <a:srgbClr val="292929"/>
                </a:solidFill>
              </a:endParaRPr>
            </a:p>
          </p:txBody>
        </p:sp>
        <p:sp>
          <p:nvSpPr>
            <p:cNvPr id="560"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61"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62"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63"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64"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65"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66"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67"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68"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69"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70"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71"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72"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73"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74"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75"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76"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77"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78"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79"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80"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81"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82"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83"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84"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85"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86"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87"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88"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89"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90"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91"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92"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93"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94"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95"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96"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97"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98"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99"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00"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01"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02"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270">
                <a:defRPr/>
              </a:pPr>
              <a:endParaRPr lang="en-US" sz="2399" kern="0">
                <a:solidFill>
                  <a:srgbClr val="292929"/>
                </a:solidFill>
              </a:endParaRPr>
            </a:p>
          </p:txBody>
        </p:sp>
        <p:sp>
          <p:nvSpPr>
            <p:cNvPr id="603"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04"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05"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06"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07"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08"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09"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10"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11"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12"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13"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14"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15"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16"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17"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18"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19"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20"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21"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22"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23"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24"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25"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26"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27"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28"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29"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30"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31"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32"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33"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34"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35"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36"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37"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38"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39"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40"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41"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42"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43"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44"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45"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46"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47"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48"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49"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50"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51"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52"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53"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270">
                <a:defRPr/>
              </a:pPr>
              <a:endParaRPr lang="en-US" sz="2399" kern="0">
                <a:solidFill>
                  <a:srgbClr val="292929"/>
                </a:solidFill>
              </a:endParaRPr>
            </a:p>
          </p:txBody>
        </p:sp>
        <p:sp>
          <p:nvSpPr>
            <p:cNvPr id="654"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55"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56"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57"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58"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59"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60"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61"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62"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63"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64"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65"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66"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67"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68"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69"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70"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71"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72"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73"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74"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75"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76"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77"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78"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79"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80"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270">
                <a:defRPr/>
              </a:pPr>
              <a:endParaRPr lang="en-US" sz="2399" kern="0">
                <a:solidFill>
                  <a:srgbClr val="292929"/>
                </a:solidFill>
              </a:endParaRPr>
            </a:p>
          </p:txBody>
        </p:sp>
        <p:sp>
          <p:nvSpPr>
            <p:cNvPr id="681"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82"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83"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84"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85"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86"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87"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88"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89"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90"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91"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92"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93"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94"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95"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96"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97"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98"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99"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00"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01"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02"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03"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04"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05"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06"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07"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08"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09"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10"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11"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12"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13"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14"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15"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16"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17"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18"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19"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20"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21"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22"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23"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24"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25"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26"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27"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28"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29"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30"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31"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32"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33"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34"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35"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36"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37"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38"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39"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40"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41"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42"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43"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44"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45"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46"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47"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48"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49"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50"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51"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52"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53"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54"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55"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56"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57"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58"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59"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60"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61"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62"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63"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64"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65"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66"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67"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68"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69"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70"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71"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72"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73"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74"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75"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76"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77"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270">
                <a:defRPr/>
              </a:pPr>
              <a:endParaRPr lang="en-US" sz="2399" kern="0">
                <a:solidFill>
                  <a:srgbClr val="292929"/>
                </a:solidFill>
              </a:endParaRPr>
            </a:p>
          </p:txBody>
        </p:sp>
        <p:sp>
          <p:nvSpPr>
            <p:cNvPr id="778"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79"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80"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81"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82"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83"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84"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85"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86"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87"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88"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89"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90"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91"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92"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93"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94"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95"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96"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270">
                <a:defRPr/>
              </a:pPr>
              <a:endParaRPr lang="en-US" sz="2399" kern="0">
                <a:solidFill>
                  <a:srgbClr val="292929"/>
                </a:solidFill>
              </a:endParaRPr>
            </a:p>
          </p:txBody>
        </p:sp>
        <p:sp>
          <p:nvSpPr>
            <p:cNvPr id="797"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98"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99"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00"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01"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02"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03"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04"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05"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06"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07"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08"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09"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10"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11"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12"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13"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14"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15"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16"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17"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18"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19"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20"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21"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22"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23"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24"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25"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26"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27"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28"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29"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30"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31"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32"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33"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34"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35"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36"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37"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38"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39"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40"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41"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42"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43"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44"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45"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46"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47"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48"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49"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50"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51"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52"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53"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54"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55"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56"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57"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58"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59"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60"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61"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62"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63"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64"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65"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66"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67"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68"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69"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70"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71"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72"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73"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74"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75"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76"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77"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78"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79"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80"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81"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82"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83"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84"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85"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86"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87"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88"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89"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90"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91"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92"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93"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94"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95"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96"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97"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98"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99"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00"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01"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02"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03"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04"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05"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06"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07"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08"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09"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10"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11"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12"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13"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14"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15"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16"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17"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18"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19"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20"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21"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22"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23"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24"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25"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26"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27"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28"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29"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30"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31"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32"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33"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34"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35"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36"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37"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38"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39"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40"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41"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42"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43"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44"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45"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46"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47"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48"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49"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50"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51"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52"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53"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54"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55"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56"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57"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58"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59"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60"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61"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62"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63"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64"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65"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66"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67"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68"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69"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70"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71"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72"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73"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74"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75"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76"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77"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78"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79"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80"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81"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82"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270">
                <a:defRPr/>
              </a:pPr>
              <a:endParaRPr lang="en-US" sz="2399" kern="0">
                <a:solidFill>
                  <a:srgbClr val="292929"/>
                </a:solidFill>
              </a:endParaRPr>
            </a:p>
          </p:txBody>
        </p:sp>
        <p:sp>
          <p:nvSpPr>
            <p:cNvPr id="983"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84"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85"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86"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87"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88"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89"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90"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91"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92"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93"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94"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95"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96"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97"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98"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99"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00"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01"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02"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03"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04"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05"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06"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07"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08"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09"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10"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11"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12"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13"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14"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15"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16"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17"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18"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19"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20"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21"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22"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23"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24"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25"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26"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27"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28"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29"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30"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31"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32"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33"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34"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35"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36"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37"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38"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39"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40"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41"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42"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43"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44"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45"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46"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47"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48"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49"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50"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51"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52"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53"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54"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55"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56"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57"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58"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59"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60"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61"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62"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270">
                <a:defRPr/>
              </a:pPr>
              <a:endParaRPr lang="en-US" sz="2399" kern="0">
                <a:solidFill>
                  <a:srgbClr val="292929"/>
                </a:solidFill>
              </a:endParaRPr>
            </a:p>
          </p:txBody>
        </p:sp>
        <p:sp>
          <p:nvSpPr>
            <p:cNvPr id="1063"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64"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65"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66"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67"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68"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69"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70"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71"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72"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73"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74"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75"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76"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77"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78"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79"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80"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81"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82"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83"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84"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85"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86"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87"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88"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89"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90"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91"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92"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93"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94"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95"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96"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97"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98"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99"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00"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01"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02"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03"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04"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05"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06"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07"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08"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09"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10"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11"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12"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13"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14"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15"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16"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17"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18"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19"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20"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21"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270">
                <a:defRPr/>
              </a:pPr>
              <a:endParaRPr lang="en-US" sz="2399" kern="0">
                <a:solidFill>
                  <a:srgbClr val="292929"/>
                </a:solidFill>
              </a:endParaRPr>
            </a:p>
          </p:txBody>
        </p:sp>
        <p:sp>
          <p:nvSpPr>
            <p:cNvPr id="1122"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23"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24"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25"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26"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27"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28"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29"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30"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31"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32"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33"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34"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35"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36"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37"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38"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39"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40"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41"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42"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43"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44"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45"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46"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47"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48"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49"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50"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51"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52"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53"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54"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55"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56"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57"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58"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59"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60"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61"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62"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63"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64"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65"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66"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67"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68"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69"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70"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71"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72"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73"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74"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75"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76"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77"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78"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79"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80"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81"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82"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83"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84"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85"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86"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87"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88"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89"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90"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91"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92"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93"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94"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95"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96"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97"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98"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99"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00"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01"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02"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03"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04"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05"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06"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07"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08"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09"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10"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11"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12"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13"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14"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15"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16"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17"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18"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19"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20"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21"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22"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23"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24"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25"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26"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27"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28"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29"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30"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270">
                <a:defRPr/>
              </a:pPr>
              <a:endParaRPr lang="en-US" sz="2399" kern="0">
                <a:solidFill>
                  <a:srgbClr val="292929"/>
                </a:solidFill>
              </a:endParaRPr>
            </a:p>
          </p:txBody>
        </p:sp>
        <p:sp>
          <p:nvSpPr>
            <p:cNvPr id="1231"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32"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33"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34"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35"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36"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37"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38"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39"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40"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41"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42"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43"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44"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45"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46"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47"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48"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49"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50"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51"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52"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53"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54"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55"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56"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57"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58"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59"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60"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61"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62"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63"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64"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65"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66"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67"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68"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69"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70"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71"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72"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73"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grpSp>
      <p:sp>
        <p:nvSpPr>
          <p:cNvPr id="1274" name="Title 3"/>
          <p:cNvSpPr txBox="1">
            <a:spLocks/>
          </p:cNvSpPr>
          <p:nvPr/>
        </p:nvSpPr>
        <p:spPr>
          <a:xfrm>
            <a:off x="355341" y="3956556"/>
            <a:ext cx="3177969" cy="871986"/>
          </a:xfrm>
          <a:prstGeom prst="rect">
            <a:avLst/>
          </a:prstGeom>
        </p:spPr>
        <p:txBody>
          <a:bodyPr vert="horz" wrap="square" lIns="146284" tIns="91427" rIns="146284" bIns="91427"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altLang="ja-JP" sz="4799" dirty="0">
                <a:solidFill>
                  <a:srgbClr val="FFFFFF"/>
                </a:solidFill>
                <a:ea typeface="メイリオ" pitchFamily="50" charset="-128"/>
                <a:cs typeface="Segoe UI Light" panose="020B0502040204020203" pitchFamily="34" charset="0"/>
              </a:rPr>
              <a:t>Azure footprint</a:t>
            </a:r>
            <a:endParaRPr sz="4799" dirty="0">
              <a:solidFill>
                <a:srgbClr val="FFFFFF"/>
              </a:solidFill>
              <a:ea typeface="メイリオ" pitchFamily="50" charset="-128"/>
              <a:cs typeface="Segoe UI Light" panose="020B0502040204020203" pitchFamily="34" charset="0"/>
            </a:endParaRPr>
          </a:p>
        </p:txBody>
      </p:sp>
      <p:sp>
        <p:nvSpPr>
          <p:cNvPr id="1275" name="Oval 1274"/>
          <p:cNvSpPr/>
          <p:nvPr/>
        </p:nvSpPr>
        <p:spPr bwMode="auto">
          <a:xfrm>
            <a:off x="1880944" y="2544890"/>
            <a:ext cx="432423" cy="435340"/>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defRPr/>
            </a:pPr>
            <a:endParaRPr lang="en-US" sz="2199" kern="0" dirty="0">
              <a:gradFill>
                <a:gsLst>
                  <a:gs pos="0">
                    <a:srgbClr val="FFFFFF"/>
                  </a:gs>
                  <a:gs pos="100000">
                    <a:srgbClr val="FFFFFF"/>
                  </a:gs>
                </a:gsLst>
                <a:lin ang="5400000" scaled="0"/>
              </a:gradFill>
            </a:endParaRPr>
          </a:p>
        </p:txBody>
      </p:sp>
      <p:sp>
        <p:nvSpPr>
          <p:cNvPr id="1276" name="Oval 1275"/>
          <p:cNvSpPr/>
          <p:nvPr/>
        </p:nvSpPr>
        <p:spPr bwMode="auto">
          <a:xfrm>
            <a:off x="3135938" y="2230641"/>
            <a:ext cx="432423" cy="435340"/>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defRPr/>
            </a:pPr>
            <a:endParaRPr lang="en-US" sz="2199" kern="0" dirty="0">
              <a:gradFill>
                <a:gsLst>
                  <a:gs pos="0">
                    <a:srgbClr val="FFFFFF"/>
                  </a:gs>
                  <a:gs pos="100000">
                    <a:srgbClr val="FFFFFF"/>
                  </a:gs>
                </a:gsLst>
                <a:lin ang="5400000" scaled="0"/>
              </a:gradFill>
            </a:endParaRPr>
          </a:p>
        </p:txBody>
      </p:sp>
      <p:sp>
        <p:nvSpPr>
          <p:cNvPr id="1277" name="Oval 1276"/>
          <p:cNvSpPr/>
          <p:nvPr/>
        </p:nvSpPr>
        <p:spPr bwMode="auto">
          <a:xfrm>
            <a:off x="2425165" y="2999854"/>
            <a:ext cx="432423" cy="435340"/>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defRPr/>
            </a:pPr>
            <a:endParaRPr lang="en-US" sz="2199" kern="0" dirty="0">
              <a:gradFill>
                <a:gsLst>
                  <a:gs pos="0">
                    <a:srgbClr val="FFFFFF"/>
                  </a:gs>
                  <a:gs pos="100000">
                    <a:srgbClr val="FFFFFF"/>
                  </a:gs>
                </a:gsLst>
                <a:lin ang="5400000" scaled="0"/>
              </a:gradFill>
            </a:endParaRPr>
          </a:p>
        </p:txBody>
      </p:sp>
      <p:sp>
        <p:nvSpPr>
          <p:cNvPr id="1278" name="Oval 1277"/>
          <p:cNvSpPr/>
          <p:nvPr/>
        </p:nvSpPr>
        <p:spPr bwMode="auto">
          <a:xfrm>
            <a:off x="6037438" y="1988501"/>
            <a:ext cx="432423" cy="435340"/>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defRPr/>
            </a:pPr>
            <a:endParaRPr lang="en-US" sz="2199" kern="0" dirty="0">
              <a:gradFill>
                <a:gsLst>
                  <a:gs pos="0">
                    <a:srgbClr val="FFFFFF"/>
                  </a:gs>
                  <a:gs pos="100000">
                    <a:srgbClr val="FFFFFF"/>
                  </a:gs>
                </a:gsLst>
                <a:lin ang="5400000" scaled="0"/>
              </a:gradFill>
            </a:endParaRPr>
          </a:p>
        </p:txBody>
      </p:sp>
      <p:sp>
        <p:nvSpPr>
          <p:cNvPr id="1279" name="Oval 1278"/>
          <p:cNvSpPr/>
          <p:nvPr/>
        </p:nvSpPr>
        <p:spPr bwMode="auto">
          <a:xfrm>
            <a:off x="5568629" y="2086646"/>
            <a:ext cx="432423" cy="435340"/>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defRPr/>
            </a:pPr>
            <a:endParaRPr lang="en-US" sz="2199" kern="0" dirty="0">
              <a:gradFill>
                <a:gsLst>
                  <a:gs pos="0">
                    <a:srgbClr val="FFFFFF"/>
                  </a:gs>
                  <a:gs pos="100000">
                    <a:srgbClr val="FFFFFF"/>
                  </a:gs>
                </a:gsLst>
                <a:lin ang="5400000" scaled="0"/>
              </a:gradFill>
            </a:endParaRPr>
          </a:p>
        </p:txBody>
      </p:sp>
      <p:sp>
        <p:nvSpPr>
          <p:cNvPr id="1280" name="Oval 1279"/>
          <p:cNvSpPr/>
          <p:nvPr/>
        </p:nvSpPr>
        <p:spPr bwMode="auto">
          <a:xfrm>
            <a:off x="9131242" y="3486088"/>
            <a:ext cx="432423" cy="435340"/>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defRPr/>
            </a:pPr>
            <a:endParaRPr lang="en-US" sz="2399" kern="0" dirty="0">
              <a:solidFill>
                <a:srgbClr val="FFFFFF"/>
              </a:solidFill>
            </a:endParaRPr>
          </a:p>
        </p:txBody>
      </p:sp>
      <p:sp>
        <p:nvSpPr>
          <p:cNvPr id="1281" name="Oval 1280"/>
          <p:cNvSpPr/>
          <p:nvPr/>
        </p:nvSpPr>
        <p:spPr bwMode="auto">
          <a:xfrm>
            <a:off x="8880943" y="4286137"/>
            <a:ext cx="432423" cy="435340"/>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defRPr/>
            </a:pPr>
            <a:endParaRPr lang="en-US" sz="2399" kern="0" dirty="0">
              <a:solidFill>
                <a:srgbClr val="FFFFFF"/>
              </a:solidFill>
            </a:endParaRPr>
          </a:p>
        </p:txBody>
      </p:sp>
      <p:sp>
        <p:nvSpPr>
          <p:cNvPr id="1282" name="Oval 1281"/>
          <p:cNvSpPr/>
          <p:nvPr/>
        </p:nvSpPr>
        <p:spPr bwMode="auto">
          <a:xfrm>
            <a:off x="10288825" y="5339576"/>
            <a:ext cx="432424" cy="43534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defRPr/>
            </a:pPr>
            <a:endParaRPr lang="en-US" sz="2399" kern="0" dirty="0">
              <a:solidFill>
                <a:srgbClr val="FFFFFF"/>
              </a:solidFill>
            </a:endParaRPr>
          </a:p>
        </p:txBody>
      </p:sp>
      <p:sp>
        <p:nvSpPr>
          <p:cNvPr id="1283" name="Oval 1282"/>
          <p:cNvSpPr/>
          <p:nvPr/>
        </p:nvSpPr>
        <p:spPr bwMode="auto">
          <a:xfrm>
            <a:off x="10072613" y="5848350"/>
            <a:ext cx="432424" cy="43534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defRPr/>
            </a:pPr>
            <a:endParaRPr lang="en-US" sz="2399" kern="0" dirty="0">
              <a:solidFill>
                <a:srgbClr val="FFFFFF"/>
              </a:solidFill>
            </a:endParaRPr>
          </a:p>
        </p:txBody>
      </p:sp>
      <p:sp>
        <p:nvSpPr>
          <p:cNvPr id="1284" name="Oval 1283"/>
          <p:cNvSpPr/>
          <p:nvPr/>
        </p:nvSpPr>
        <p:spPr bwMode="auto">
          <a:xfrm>
            <a:off x="9856401" y="3204581"/>
            <a:ext cx="432424" cy="43534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defRPr/>
            </a:pPr>
            <a:endParaRPr lang="en-US" sz="2399" kern="0" dirty="0">
              <a:solidFill>
                <a:srgbClr val="FFFFFF"/>
              </a:solidFill>
            </a:endParaRPr>
          </a:p>
        </p:txBody>
      </p:sp>
      <p:sp>
        <p:nvSpPr>
          <p:cNvPr id="1285" name="Oval 1284"/>
          <p:cNvSpPr/>
          <p:nvPr/>
        </p:nvSpPr>
        <p:spPr bwMode="auto">
          <a:xfrm>
            <a:off x="9856401" y="2913478"/>
            <a:ext cx="432424" cy="43534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defRPr/>
            </a:pPr>
            <a:endParaRPr lang="en-US" sz="2399" kern="0" dirty="0">
              <a:solidFill>
                <a:srgbClr val="FFFFFF"/>
              </a:solidFill>
            </a:endParaRPr>
          </a:p>
        </p:txBody>
      </p:sp>
      <p:sp>
        <p:nvSpPr>
          <p:cNvPr id="1286" name="Oval 1285"/>
          <p:cNvSpPr/>
          <p:nvPr/>
        </p:nvSpPr>
        <p:spPr bwMode="auto">
          <a:xfrm>
            <a:off x="9290012" y="2141512"/>
            <a:ext cx="432424" cy="43534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defRPr/>
            </a:pPr>
            <a:endParaRPr lang="en-US" sz="2399" kern="0" dirty="0">
              <a:solidFill>
                <a:srgbClr val="FFFFFF"/>
              </a:solidFill>
            </a:endParaRPr>
          </a:p>
        </p:txBody>
      </p:sp>
      <p:sp>
        <p:nvSpPr>
          <p:cNvPr id="1287" name="Oval 1286"/>
          <p:cNvSpPr/>
          <p:nvPr/>
        </p:nvSpPr>
        <p:spPr bwMode="auto">
          <a:xfrm>
            <a:off x="9005643" y="2922635"/>
            <a:ext cx="432424" cy="43534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defRPr/>
            </a:pPr>
            <a:endParaRPr lang="en-US" sz="2399" kern="0" dirty="0">
              <a:solidFill>
                <a:srgbClr val="FFFFFF"/>
              </a:solidFill>
            </a:endParaRPr>
          </a:p>
        </p:txBody>
      </p:sp>
      <p:sp>
        <p:nvSpPr>
          <p:cNvPr id="1288" name="Oval 1287"/>
          <p:cNvSpPr/>
          <p:nvPr/>
        </p:nvSpPr>
        <p:spPr bwMode="auto">
          <a:xfrm>
            <a:off x="3036790" y="2780238"/>
            <a:ext cx="432424" cy="43534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defRPr/>
            </a:pPr>
            <a:endParaRPr lang="en-US" sz="2399" kern="0" dirty="0">
              <a:solidFill>
                <a:srgbClr val="FFFFFF"/>
              </a:solidFill>
            </a:endParaRPr>
          </a:p>
        </p:txBody>
      </p:sp>
      <p:sp>
        <p:nvSpPr>
          <p:cNvPr id="1289" name="Oval 1288"/>
          <p:cNvSpPr/>
          <p:nvPr/>
        </p:nvSpPr>
        <p:spPr bwMode="auto">
          <a:xfrm>
            <a:off x="3597621" y="2521986"/>
            <a:ext cx="432424" cy="43534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defRPr/>
            </a:pPr>
            <a:endParaRPr lang="en-US" sz="2399" kern="0" dirty="0">
              <a:solidFill>
                <a:srgbClr val="FFFFFF"/>
              </a:solidFill>
            </a:endParaRPr>
          </a:p>
        </p:txBody>
      </p:sp>
      <p:sp>
        <p:nvSpPr>
          <p:cNvPr id="1290" name="Oval 1289"/>
          <p:cNvSpPr/>
          <p:nvPr/>
        </p:nvSpPr>
        <p:spPr bwMode="auto">
          <a:xfrm>
            <a:off x="4389633" y="4815573"/>
            <a:ext cx="432424" cy="43534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defRPr/>
            </a:pPr>
            <a:endParaRPr lang="en-US" sz="2399" kern="0" dirty="0">
              <a:solidFill>
                <a:srgbClr val="FFFFFF"/>
              </a:solidFill>
            </a:endParaRPr>
          </a:p>
        </p:txBody>
      </p:sp>
      <p:sp>
        <p:nvSpPr>
          <p:cNvPr id="1291" name="Title 30"/>
          <p:cNvSpPr txBox="1">
            <a:spLocks/>
          </p:cNvSpPr>
          <p:nvPr/>
        </p:nvSpPr>
        <p:spPr>
          <a:xfrm>
            <a:off x="560798" y="139147"/>
            <a:ext cx="11079822" cy="95760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defTabSz="914225">
              <a:lnSpc>
                <a:spcPct val="100000"/>
              </a:lnSpc>
              <a:defRPr/>
            </a:pPr>
            <a:r>
              <a:rPr lang="en-US" sz="4400" spc="-100" dirty="0" smtClean="0">
                <a:ln w="3175">
                  <a:noFill/>
                </a:ln>
                <a:solidFill>
                  <a:srgbClr val="00B0F0"/>
                </a:solidFill>
                <a:cs typeface="Arial" charset="0"/>
              </a:rPr>
              <a:t>Microsoft Azure Global Presence</a:t>
            </a:r>
            <a:br>
              <a:rPr lang="en-US" sz="4400" spc="-100" dirty="0" smtClean="0">
                <a:ln w="3175">
                  <a:noFill/>
                </a:ln>
                <a:solidFill>
                  <a:srgbClr val="00B0F0"/>
                </a:solidFill>
                <a:cs typeface="Arial" charset="0"/>
              </a:rPr>
            </a:br>
            <a:r>
              <a:rPr lang="en-US" sz="2400" dirty="0" smtClean="0">
                <a:ln w="3175">
                  <a:noFill/>
                </a:ln>
                <a:solidFill>
                  <a:srgbClr val="FFFFFF"/>
                </a:solidFill>
                <a:cs typeface="Arial" charset="0"/>
              </a:rPr>
              <a:t>16 Regions and growing</a:t>
            </a:r>
            <a:endParaRPr lang="en-US" sz="4400" dirty="0">
              <a:solidFill>
                <a:srgbClr val="FFFFFF"/>
              </a:solidFill>
            </a:endParaRPr>
          </a:p>
        </p:txBody>
      </p:sp>
    </p:spTree>
    <p:extLst>
      <p:ext uri="{BB962C8B-B14F-4D97-AF65-F5344CB8AC3E}">
        <p14:creationId xmlns:p14="http://schemas.microsoft.com/office/powerpoint/2010/main" val="234391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275"/>
                                        </p:tgtEl>
                                        <p:attrNameLst>
                                          <p:attrName>style.visibility</p:attrName>
                                        </p:attrNameLst>
                                      </p:cBhvr>
                                      <p:to>
                                        <p:strVal val="visible"/>
                                      </p:to>
                                    </p:set>
                                    <p:animEffect transition="in" filter="fade">
                                      <p:cBhvr>
                                        <p:cTn id="7" dur="250"/>
                                        <p:tgtEl>
                                          <p:spTgt spid="1275"/>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1276"/>
                                        </p:tgtEl>
                                        <p:attrNameLst>
                                          <p:attrName>style.visibility</p:attrName>
                                        </p:attrNameLst>
                                      </p:cBhvr>
                                      <p:to>
                                        <p:strVal val="visible"/>
                                      </p:to>
                                    </p:set>
                                    <p:animEffect transition="in" filter="fade">
                                      <p:cBhvr>
                                        <p:cTn id="10" dur="250"/>
                                        <p:tgtEl>
                                          <p:spTgt spid="1276"/>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277"/>
                                        </p:tgtEl>
                                        <p:attrNameLst>
                                          <p:attrName>style.visibility</p:attrName>
                                        </p:attrNameLst>
                                      </p:cBhvr>
                                      <p:to>
                                        <p:strVal val="visible"/>
                                      </p:to>
                                    </p:set>
                                    <p:animEffect transition="in" filter="fade">
                                      <p:cBhvr>
                                        <p:cTn id="13" dur="250"/>
                                        <p:tgtEl>
                                          <p:spTgt spid="1277"/>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1278"/>
                                        </p:tgtEl>
                                        <p:attrNameLst>
                                          <p:attrName>style.visibility</p:attrName>
                                        </p:attrNameLst>
                                      </p:cBhvr>
                                      <p:to>
                                        <p:strVal val="visible"/>
                                      </p:to>
                                    </p:set>
                                    <p:animEffect transition="in" filter="fade">
                                      <p:cBhvr>
                                        <p:cTn id="16" dur="250"/>
                                        <p:tgtEl>
                                          <p:spTgt spid="1278"/>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1279"/>
                                        </p:tgtEl>
                                        <p:attrNameLst>
                                          <p:attrName>style.visibility</p:attrName>
                                        </p:attrNameLst>
                                      </p:cBhvr>
                                      <p:to>
                                        <p:strVal val="visible"/>
                                      </p:to>
                                    </p:set>
                                    <p:animEffect transition="in" filter="fade">
                                      <p:cBhvr>
                                        <p:cTn id="19" dur="250"/>
                                        <p:tgtEl>
                                          <p:spTgt spid="1279"/>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1280"/>
                                        </p:tgtEl>
                                        <p:attrNameLst>
                                          <p:attrName>style.visibility</p:attrName>
                                        </p:attrNameLst>
                                      </p:cBhvr>
                                      <p:to>
                                        <p:strVal val="visible"/>
                                      </p:to>
                                    </p:set>
                                    <p:animEffect transition="in" filter="fade">
                                      <p:cBhvr>
                                        <p:cTn id="22" dur="250"/>
                                        <p:tgtEl>
                                          <p:spTgt spid="1280"/>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281"/>
                                        </p:tgtEl>
                                        <p:attrNameLst>
                                          <p:attrName>style.visibility</p:attrName>
                                        </p:attrNameLst>
                                      </p:cBhvr>
                                      <p:to>
                                        <p:strVal val="visible"/>
                                      </p:to>
                                    </p:set>
                                    <p:animEffect transition="in" filter="fade">
                                      <p:cBhvr>
                                        <p:cTn id="25" dur="250"/>
                                        <p:tgtEl>
                                          <p:spTgt spid="1281"/>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282"/>
                                        </p:tgtEl>
                                        <p:attrNameLst>
                                          <p:attrName>style.visibility</p:attrName>
                                        </p:attrNameLst>
                                      </p:cBhvr>
                                      <p:to>
                                        <p:strVal val="visible"/>
                                      </p:to>
                                    </p:set>
                                    <p:animEffect transition="in" filter="fade">
                                      <p:cBhvr>
                                        <p:cTn id="28" dur="250"/>
                                        <p:tgtEl>
                                          <p:spTgt spid="1282"/>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283"/>
                                        </p:tgtEl>
                                        <p:attrNameLst>
                                          <p:attrName>style.visibility</p:attrName>
                                        </p:attrNameLst>
                                      </p:cBhvr>
                                      <p:to>
                                        <p:strVal val="visible"/>
                                      </p:to>
                                    </p:set>
                                    <p:animEffect transition="in" filter="fade">
                                      <p:cBhvr>
                                        <p:cTn id="31" dur="250"/>
                                        <p:tgtEl>
                                          <p:spTgt spid="1283"/>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1284"/>
                                        </p:tgtEl>
                                        <p:attrNameLst>
                                          <p:attrName>style.visibility</p:attrName>
                                        </p:attrNameLst>
                                      </p:cBhvr>
                                      <p:to>
                                        <p:strVal val="visible"/>
                                      </p:to>
                                    </p:set>
                                    <p:animEffect transition="in" filter="fade">
                                      <p:cBhvr>
                                        <p:cTn id="34" dur="250"/>
                                        <p:tgtEl>
                                          <p:spTgt spid="1284"/>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285"/>
                                        </p:tgtEl>
                                        <p:attrNameLst>
                                          <p:attrName>style.visibility</p:attrName>
                                        </p:attrNameLst>
                                      </p:cBhvr>
                                      <p:to>
                                        <p:strVal val="visible"/>
                                      </p:to>
                                    </p:set>
                                    <p:animEffect transition="in" filter="fade">
                                      <p:cBhvr>
                                        <p:cTn id="37" dur="250"/>
                                        <p:tgtEl>
                                          <p:spTgt spid="1285"/>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1286"/>
                                        </p:tgtEl>
                                        <p:attrNameLst>
                                          <p:attrName>style.visibility</p:attrName>
                                        </p:attrNameLst>
                                      </p:cBhvr>
                                      <p:to>
                                        <p:strVal val="visible"/>
                                      </p:to>
                                    </p:set>
                                    <p:animEffect transition="in" filter="fade">
                                      <p:cBhvr>
                                        <p:cTn id="40" dur="250"/>
                                        <p:tgtEl>
                                          <p:spTgt spid="1286"/>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1287"/>
                                        </p:tgtEl>
                                        <p:attrNameLst>
                                          <p:attrName>style.visibility</p:attrName>
                                        </p:attrNameLst>
                                      </p:cBhvr>
                                      <p:to>
                                        <p:strVal val="visible"/>
                                      </p:to>
                                    </p:set>
                                    <p:animEffect transition="in" filter="fade">
                                      <p:cBhvr>
                                        <p:cTn id="43" dur="250"/>
                                        <p:tgtEl>
                                          <p:spTgt spid="1287"/>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1288"/>
                                        </p:tgtEl>
                                        <p:attrNameLst>
                                          <p:attrName>style.visibility</p:attrName>
                                        </p:attrNameLst>
                                      </p:cBhvr>
                                      <p:to>
                                        <p:strVal val="visible"/>
                                      </p:to>
                                    </p:set>
                                    <p:animEffect transition="in" filter="fade">
                                      <p:cBhvr>
                                        <p:cTn id="46" dur="250"/>
                                        <p:tgtEl>
                                          <p:spTgt spid="1288"/>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1289"/>
                                        </p:tgtEl>
                                        <p:attrNameLst>
                                          <p:attrName>style.visibility</p:attrName>
                                        </p:attrNameLst>
                                      </p:cBhvr>
                                      <p:to>
                                        <p:strVal val="visible"/>
                                      </p:to>
                                    </p:set>
                                    <p:animEffect transition="in" filter="fade">
                                      <p:cBhvr>
                                        <p:cTn id="49" dur="250"/>
                                        <p:tgtEl>
                                          <p:spTgt spid="1289"/>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1290"/>
                                        </p:tgtEl>
                                        <p:attrNameLst>
                                          <p:attrName>style.visibility</p:attrName>
                                        </p:attrNameLst>
                                      </p:cBhvr>
                                      <p:to>
                                        <p:strVal val="visible"/>
                                      </p:to>
                                    </p:set>
                                    <p:animEffect transition="in" filter="fade">
                                      <p:cBhvr>
                                        <p:cTn id="52" dur="250"/>
                                        <p:tgtEl>
                                          <p:spTgt spid="1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5" grpId="0" animBg="1"/>
      <p:bldP spid="1276" grpId="0" animBg="1"/>
      <p:bldP spid="1277" grpId="0" animBg="1"/>
      <p:bldP spid="1278" grpId="0" animBg="1"/>
      <p:bldP spid="1279" grpId="0" animBg="1"/>
      <p:bldP spid="1280" grpId="0" animBg="1"/>
      <p:bldP spid="1281" grpId="0" animBg="1"/>
      <p:bldP spid="1282" grpId="0" animBg="1"/>
      <p:bldP spid="1283" grpId="0" animBg="1"/>
      <p:bldP spid="1284" grpId="0" animBg="1"/>
      <p:bldP spid="1285" grpId="0" animBg="1"/>
      <p:bldP spid="1286" grpId="0" animBg="1"/>
      <p:bldP spid="1287" grpId="0" animBg="1"/>
      <p:bldP spid="1288" grpId="0" animBg="1"/>
      <p:bldP spid="1289" grpId="0" animBg="1"/>
      <p:bldP spid="129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93B67"/>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r="16628"/>
          <a:stretch/>
        </p:blipFill>
        <p:spPr>
          <a:xfrm>
            <a:off x="150386" y="5047135"/>
            <a:ext cx="12005755" cy="1218028"/>
          </a:xfrm>
          <a:prstGeom prst="rect">
            <a:avLst/>
          </a:prstGeom>
        </p:spPr>
      </p:pic>
      <p:pic>
        <p:nvPicPr>
          <p:cNvPr id="4" name="Picture 3"/>
          <p:cNvPicPr>
            <a:picLocks noChangeAspect="1"/>
          </p:cNvPicPr>
          <p:nvPr/>
        </p:nvPicPr>
        <p:blipFill>
          <a:blip r:embed="rId4"/>
          <a:stretch>
            <a:fillRect/>
          </a:stretch>
        </p:blipFill>
        <p:spPr>
          <a:xfrm>
            <a:off x="26895" y="0"/>
            <a:ext cx="3086214" cy="3745329"/>
          </a:xfrm>
          <a:prstGeom prst="rect">
            <a:avLst/>
          </a:prstGeom>
          <a:ln>
            <a:solidFill>
              <a:srgbClr val="393B67"/>
            </a:solidFill>
          </a:ln>
        </p:spPr>
      </p:pic>
      <p:pic>
        <p:nvPicPr>
          <p:cNvPr id="5" name="Picture 4"/>
          <p:cNvPicPr>
            <a:picLocks noChangeAspect="1"/>
          </p:cNvPicPr>
          <p:nvPr/>
        </p:nvPicPr>
        <p:blipFill>
          <a:blip r:embed="rId5"/>
          <a:stretch>
            <a:fillRect/>
          </a:stretch>
        </p:blipFill>
        <p:spPr>
          <a:xfrm>
            <a:off x="3287969" y="5897"/>
            <a:ext cx="2871071" cy="3739432"/>
          </a:xfrm>
          <a:prstGeom prst="rect">
            <a:avLst/>
          </a:prstGeom>
          <a:ln>
            <a:solidFill>
              <a:srgbClr val="393B67"/>
            </a:solidFill>
          </a:ln>
        </p:spPr>
      </p:pic>
      <p:pic>
        <p:nvPicPr>
          <p:cNvPr id="6" name="Picture 5"/>
          <p:cNvPicPr>
            <a:picLocks noChangeAspect="1"/>
          </p:cNvPicPr>
          <p:nvPr/>
        </p:nvPicPr>
        <p:blipFill>
          <a:blip r:embed="rId6"/>
          <a:stretch>
            <a:fillRect/>
          </a:stretch>
        </p:blipFill>
        <p:spPr>
          <a:xfrm>
            <a:off x="6335114" y="0"/>
            <a:ext cx="2840208" cy="3745329"/>
          </a:xfrm>
          <a:prstGeom prst="rect">
            <a:avLst/>
          </a:prstGeom>
        </p:spPr>
      </p:pic>
      <p:pic>
        <p:nvPicPr>
          <p:cNvPr id="7" name="Picture 6"/>
          <p:cNvPicPr>
            <a:picLocks noChangeAspect="1"/>
          </p:cNvPicPr>
          <p:nvPr/>
        </p:nvPicPr>
        <p:blipFill>
          <a:blip r:embed="rId7"/>
          <a:stretch>
            <a:fillRect/>
          </a:stretch>
        </p:blipFill>
        <p:spPr>
          <a:xfrm>
            <a:off x="9315537" y="0"/>
            <a:ext cx="2840604" cy="3782196"/>
          </a:xfrm>
          <a:prstGeom prst="rect">
            <a:avLst/>
          </a:prstGeom>
        </p:spPr>
      </p:pic>
      <p:pic>
        <p:nvPicPr>
          <p:cNvPr id="12" name="Picture 4" descr="http://www.jbase.com/new/products/images/java.png"/>
          <p:cNvPicPr>
            <a:picLocks noChangeAspect="1" noChangeArrowheads="1"/>
          </p:cNvPicPr>
          <p:nvPr/>
        </p:nvPicPr>
        <p:blipFill>
          <a:blip r:embed="rId8" cstate="print">
            <a:lum bright="100000" contrast="100000"/>
          </a:blip>
          <a:srcRect/>
          <a:stretch>
            <a:fillRect/>
          </a:stretch>
        </p:blipFill>
        <p:spPr bwMode="auto">
          <a:xfrm>
            <a:off x="4225579" y="6075149"/>
            <a:ext cx="401150" cy="748470"/>
          </a:xfrm>
          <a:prstGeom prst="rect">
            <a:avLst/>
          </a:prstGeom>
          <a:noFill/>
        </p:spPr>
      </p:pic>
      <p:pic>
        <p:nvPicPr>
          <p:cNvPr id="8" name="Picture 7"/>
          <p:cNvPicPr>
            <a:picLocks noChangeAspect="1"/>
          </p:cNvPicPr>
          <p:nvPr/>
        </p:nvPicPr>
        <p:blipFill>
          <a:blip r:embed="rId9"/>
          <a:stretch>
            <a:fillRect/>
          </a:stretch>
        </p:blipFill>
        <p:spPr>
          <a:xfrm>
            <a:off x="150386" y="3862667"/>
            <a:ext cx="9748974" cy="1293554"/>
          </a:xfrm>
          <a:prstGeom prst="rect">
            <a:avLst/>
          </a:prstGeom>
        </p:spPr>
      </p:pic>
      <p:pic>
        <p:nvPicPr>
          <p:cNvPr id="13" name="Picture 12" descr="PHP.png"/>
          <p:cNvPicPr>
            <a:picLocks noChangeAspect="1"/>
          </p:cNvPicPr>
          <p:nvPr/>
        </p:nvPicPr>
        <p:blipFill>
          <a:blip r:embed="rId10" cstate="print"/>
          <a:stretch>
            <a:fillRect/>
          </a:stretch>
        </p:blipFill>
        <p:spPr>
          <a:xfrm>
            <a:off x="5548619" y="6271922"/>
            <a:ext cx="948592" cy="498901"/>
          </a:xfrm>
          <a:prstGeom prst="rect">
            <a:avLst/>
          </a:prstGeom>
          <a:noFill/>
        </p:spPr>
      </p:pic>
      <p:pic>
        <p:nvPicPr>
          <p:cNvPr id="14" name="Picture 2" descr="https://mediabank.partners.extranet.microsoft.com/Assets/Active/M-Q/Microsoft_.NET/Microsoft_NET_ADO_.NET/Logos+Logotypes/NET-ADO_bL.png"/>
          <p:cNvPicPr>
            <a:picLocks noChangeAspect="1" noChangeArrowheads="1"/>
          </p:cNvPicPr>
          <p:nvPr/>
        </p:nvPicPr>
        <p:blipFill>
          <a:blip r:embed="rId11" cstate="print">
            <a:lum bright="100000" contrast="100000"/>
            <a:alphaModFix/>
          </a:blip>
          <a:srcRect r="31488"/>
          <a:stretch>
            <a:fillRect/>
          </a:stretch>
        </p:blipFill>
        <p:spPr bwMode="auto">
          <a:xfrm>
            <a:off x="1524284" y="6248399"/>
            <a:ext cx="1779405" cy="514275"/>
          </a:xfrm>
          <a:prstGeom prst="rect">
            <a:avLst/>
          </a:prstGeom>
          <a:noFill/>
        </p:spPr>
      </p:pic>
      <p:pic>
        <p:nvPicPr>
          <p:cNvPr id="15" name="Picture 14"/>
          <p:cNvPicPr>
            <a:picLocks noChangeAspect="1"/>
          </p:cNvPicPr>
          <p:nvPr/>
        </p:nvPicPr>
        <p:blipFill>
          <a:blip r:embed="rId12"/>
          <a:stretch>
            <a:fillRect/>
          </a:stretch>
        </p:blipFill>
        <p:spPr>
          <a:xfrm>
            <a:off x="9899359" y="6335860"/>
            <a:ext cx="1350297" cy="331605"/>
          </a:xfrm>
          <a:prstGeom prst="rect">
            <a:avLst/>
          </a:prstGeom>
        </p:spPr>
      </p:pic>
      <p:pic>
        <p:nvPicPr>
          <p:cNvPr id="16" name="Picture 15"/>
          <p:cNvPicPr>
            <a:picLocks noChangeAspect="1"/>
          </p:cNvPicPr>
          <p:nvPr/>
        </p:nvPicPr>
        <p:blipFill>
          <a:blip r:embed="rId13" cstate="print">
            <a:biLevel thresh="25000"/>
            <a:extLst>
              <a:ext uri="{BEBA8EAE-BF5A-486C-A8C5-ECC9F3942E4B}">
                <a14:imgProps xmlns:a14="http://schemas.microsoft.com/office/drawing/2010/main">
                  <a14:imgLayer r:embed="rId14">
                    <a14:imgEffect>
                      <a14:colorTemperature colorTemp="109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419101" y="6291523"/>
            <a:ext cx="1558370" cy="411855"/>
          </a:xfrm>
          <a:prstGeom prst="rect">
            <a:avLst/>
          </a:prstGeom>
        </p:spPr>
      </p:pic>
      <p:pic>
        <p:nvPicPr>
          <p:cNvPr id="10" name="Picture 9"/>
          <p:cNvPicPr>
            <a:picLocks noChangeAspect="1"/>
          </p:cNvPicPr>
          <p:nvPr/>
        </p:nvPicPr>
        <p:blipFill rotWithShape="1">
          <a:blip r:embed="rId3"/>
          <a:srcRect l="83255"/>
          <a:stretch/>
        </p:blipFill>
        <p:spPr>
          <a:xfrm>
            <a:off x="9812999" y="3893109"/>
            <a:ext cx="2330419" cy="1263112"/>
          </a:xfrm>
          <a:prstGeom prst="rect">
            <a:avLst/>
          </a:prstGeom>
        </p:spPr>
      </p:pic>
    </p:spTree>
    <p:extLst>
      <p:ext uri="{BB962C8B-B14F-4D97-AF65-F5344CB8AC3E}">
        <p14:creationId xmlns:p14="http://schemas.microsoft.com/office/powerpoint/2010/main" val="981279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249281" y="796587"/>
            <a:ext cx="4516471" cy="2384836"/>
            <a:chOff x="8249299" y="828753"/>
            <a:chExt cx="4517112" cy="2385174"/>
          </a:xfrm>
        </p:grpSpPr>
        <p:sp>
          <p:nvSpPr>
            <p:cNvPr id="9" name="Rectangle 8"/>
            <p:cNvSpPr/>
            <p:nvPr/>
          </p:nvSpPr>
          <p:spPr>
            <a:xfrm>
              <a:off x="8249299" y="828753"/>
              <a:ext cx="4517112" cy="1807098"/>
            </a:xfrm>
            <a:prstGeom prst="rect">
              <a:avLst/>
            </a:prstGeom>
          </p:spPr>
          <p:txBody>
            <a:bodyPr wrap="square" anchor="ctr">
              <a:spAutoFit/>
            </a:bodyPr>
            <a:lstStyle/>
            <a:p>
              <a:pPr>
                <a:lnSpc>
                  <a:spcPct val="95000"/>
                </a:lnSpc>
                <a:buSzPct val="90000"/>
              </a:pPr>
              <a:r>
                <a:rPr lang="en-US" sz="11498" dirty="0" smtClean="0">
                  <a:solidFill>
                    <a:srgbClr val="FFFFFF"/>
                  </a:solidFill>
                  <a:latin typeface="Segoe UI Light" panose="020B0502040204020203" pitchFamily="34" charset="0"/>
                  <a:cs typeface="Segoe UI Light" panose="020B0502040204020203" pitchFamily="34" charset="0"/>
                </a:rPr>
                <a:t>&gt;</a:t>
              </a:r>
              <a:r>
                <a:rPr lang="en-US" sz="9598" dirty="0" smtClean="0">
                  <a:solidFill>
                    <a:srgbClr val="FFFFFF"/>
                  </a:solidFill>
                  <a:latin typeface="Segoe UI Light" panose="020B0502040204020203" pitchFamily="34" charset="0"/>
                  <a:cs typeface="Segoe UI Light" panose="020B0502040204020203" pitchFamily="34" charset="0"/>
                </a:rPr>
                <a:t>375</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8" dirty="0">
                <a:solidFill>
                  <a:srgbClr val="FFFFFF"/>
                </a:solidFill>
                <a:latin typeface="Segoe UI Light" panose="020B0502040204020203" pitchFamily="34" charset="0"/>
                <a:cs typeface="Segoe UI Light" panose="020B0502040204020203" pitchFamily="34" charset="0"/>
              </a:endParaRPr>
            </a:p>
          </p:txBody>
        </p:sp>
        <p:sp>
          <p:nvSpPr>
            <p:cNvPr id="10" name="Rectangle 9"/>
            <p:cNvSpPr/>
            <p:nvPr/>
          </p:nvSpPr>
          <p:spPr>
            <a:xfrm>
              <a:off x="8400345" y="2712180"/>
              <a:ext cx="3506230" cy="501747"/>
            </a:xfrm>
            <a:prstGeom prst="rect">
              <a:avLst/>
            </a:prstGeom>
          </p:spPr>
          <p:txBody>
            <a:bodyPr wrap="square" anchor="ctr">
              <a:spAutoFit/>
            </a:bodyPr>
            <a:lstStyle/>
            <a:p>
              <a:pPr algn="ctr">
                <a:lnSpc>
                  <a:spcPct val="95000"/>
                </a:lnSpc>
                <a:buSzPct val="90000"/>
              </a:pPr>
              <a:r>
                <a:rPr lang="en-US" sz="2800" dirty="0">
                  <a:solidFill>
                    <a:srgbClr val="FFFFFF"/>
                  </a:solidFill>
                  <a:latin typeface="Segoe UI Light"/>
                  <a:cs typeface="Segoe UI Light" panose="020B0502040204020203" pitchFamily="34" charset="0"/>
                </a:rPr>
                <a:t>Websites Hosted</a:t>
              </a:r>
              <a:endParaRPr lang="en-US" sz="4000" dirty="0">
                <a:solidFill>
                  <a:srgbClr val="FFFFFF"/>
                </a:solidFill>
                <a:latin typeface="Segoe UI Light"/>
                <a:cs typeface="Segoe UI Light" panose="020B0502040204020203" pitchFamily="34" charset="0"/>
              </a:endParaRPr>
            </a:p>
          </p:txBody>
        </p:sp>
      </p:grpSp>
      <p:cxnSp>
        <p:nvCxnSpPr>
          <p:cNvPr id="11" name="Straight Connector 10"/>
          <p:cNvCxnSpPr/>
          <p:nvPr/>
        </p:nvCxnSpPr>
        <p:spPr>
          <a:xfrm>
            <a:off x="4064576" y="974"/>
            <a:ext cx="0" cy="6856055"/>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096952" y="974"/>
            <a:ext cx="0" cy="6856055"/>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3593472"/>
            <a:ext cx="12190272"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8313930" y="1252569"/>
            <a:ext cx="3670938" cy="1902981"/>
            <a:chOff x="248048" y="3306917"/>
            <a:chExt cx="3671458" cy="2153706"/>
          </a:xfrm>
        </p:grpSpPr>
        <p:sp>
          <p:nvSpPr>
            <p:cNvPr id="15" name="Rectangle 14"/>
            <p:cNvSpPr/>
            <p:nvPr/>
          </p:nvSpPr>
          <p:spPr>
            <a:xfrm>
              <a:off x="248048" y="3306917"/>
              <a:ext cx="3624997" cy="1428142"/>
            </a:xfrm>
            <a:prstGeom prst="rect">
              <a:avLst/>
            </a:prstGeom>
          </p:spPr>
          <p:txBody>
            <a:bodyPr wrap="square" anchor="b">
              <a:spAutoFit/>
            </a:bodyPr>
            <a:lstStyle/>
            <a:p>
              <a:pPr algn="ctr">
                <a:lnSpc>
                  <a:spcPct val="95000"/>
                </a:lnSpc>
                <a:buSzPct val="90000"/>
              </a:pPr>
              <a:r>
                <a:rPr lang="en-US" sz="8000" dirty="0" smtClean="0">
                  <a:solidFill>
                    <a:srgbClr val="FFFFFF"/>
                  </a:solidFill>
                  <a:latin typeface="Segoe UI Light" panose="020B0502040204020203" pitchFamily="34" charset="0"/>
                  <a:cs typeface="Segoe UI Light" panose="020B0502040204020203" pitchFamily="34" charset="0"/>
                </a:rPr>
                <a:t>&gt;</a:t>
              </a:r>
              <a:r>
                <a:rPr lang="en-US" sz="8000" dirty="0">
                  <a:solidFill>
                    <a:srgbClr val="FFFFFF"/>
                  </a:solidFill>
                  <a:latin typeface="Segoe UI Light" panose="020B0502040204020203" pitchFamily="34" charset="0"/>
                  <a:cs typeface="Segoe UI Light" panose="020B0502040204020203" pitchFamily="34" charset="0"/>
                </a:rPr>
                <a:t>2</a:t>
              </a:r>
              <a:r>
                <a:rPr lang="en-US" sz="6000" spc="-294" dirty="0" smtClean="0">
                  <a:solidFill>
                    <a:srgbClr val="FFFFFF"/>
                  </a:solidFill>
                  <a:latin typeface="Segoe UI Light" panose="020B0502040204020203" pitchFamily="34" charset="0"/>
                  <a:cs typeface="Segoe UI Light" panose="020B0502040204020203" pitchFamily="34" charset="0"/>
                </a:rPr>
                <a:t>Billion</a:t>
              </a:r>
            </a:p>
          </p:txBody>
        </p:sp>
        <p:sp>
          <p:nvSpPr>
            <p:cNvPr id="16" name="TextBox 15"/>
            <p:cNvSpPr txBox="1"/>
            <p:nvPr/>
          </p:nvSpPr>
          <p:spPr>
            <a:xfrm>
              <a:off x="262230" y="4868467"/>
              <a:ext cx="3657276" cy="592156"/>
            </a:xfrm>
            <a:prstGeom prst="rect">
              <a:avLst/>
            </a:prstGeom>
            <a:noFill/>
          </p:spPr>
          <p:txBody>
            <a:bodyPr wrap="square" rtlCol="0">
              <a:spAutoFit/>
            </a:bodyPr>
            <a:lstStyle/>
            <a:p>
              <a:pPr algn="ctr"/>
              <a:r>
                <a:rPr lang="en-US" sz="2800" dirty="0">
                  <a:solidFill>
                    <a:srgbClr val="FFFFFF"/>
                  </a:solidFill>
                  <a:latin typeface="Segoe UI Light"/>
                </a:rPr>
                <a:t>Requests per </a:t>
              </a:r>
              <a:r>
                <a:rPr lang="en-US" sz="2800" dirty="0" smtClean="0">
                  <a:solidFill>
                    <a:srgbClr val="FFFFFF"/>
                  </a:solidFill>
                  <a:latin typeface="Segoe UI Light"/>
                </a:rPr>
                <a:t>Day</a:t>
              </a:r>
              <a:endParaRPr lang="en-US" sz="2800" dirty="0">
                <a:solidFill>
                  <a:srgbClr val="FFFFFF"/>
                </a:solidFill>
                <a:latin typeface="Segoe UI Light"/>
              </a:endParaRPr>
            </a:p>
          </p:txBody>
        </p:sp>
      </p:grpSp>
      <p:grpSp>
        <p:nvGrpSpPr>
          <p:cNvPr id="17" name="Group 16"/>
          <p:cNvGrpSpPr/>
          <p:nvPr/>
        </p:nvGrpSpPr>
        <p:grpSpPr>
          <a:xfrm>
            <a:off x="-81745" y="3691982"/>
            <a:ext cx="4419148" cy="1285175"/>
            <a:chOff x="4008779" y="3692019"/>
            <a:chExt cx="4419773" cy="1285357"/>
          </a:xfrm>
        </p:grpSpPr>
        <p:sp>
          <p:nvSpPr>
            <p:cNvPr id="18" name="Rectangle 17"/>
            <p:cNvSpPr/>
            <p:nvPr/>
          </p:nvSpPr>
          <p:spPr>
            <a:xfrm>
              <a:off x="4008779" y="3715633"/>
              <a:ext cx="3157414" cy="1261743"/>
            </a:xfrm>
            <a:prstGeom prst="rect">
              <a:avLst/>
            </a:prstGeom>
          </p:spPr>
          <p:txBody>
            <a:bodyPr wrap="square" anchor="b">
              <a:spAutoFit/>
            </a:bodyPr>
            <a:lstStyle/>
            <a:p>
              <a:pPr algn="ctr">
                <a:lnSpc>
                  <a:spcPct val="95000"/>
                </a:lnSpc>
                <a:buSzPct val="90000"/>
              </a:pPr>
              <a:r>
                <a:rPr lang="en-US" sz="7998" spc="-294" dirty="0" smtClean="0">
                  <a:solidFill>
                    <a:srgbClr val="FFFFFF"/>
                  </a:solidFill>
                  <a:latin typeface="Segoe UI Light" panose="020B0502040204020203" pitchFamily="34" charset="0"/>
                  <a:cs typeface="Segoe UI Light" panose="020B0502040204020203" pitchFamily="34" charset="0"/>
                </a:rPr>
                <a:t>&gt;200k</a:t>
              </a:r>
              <a:endParaRPr lang="en-US" sz="7198" dirty="0">
                <a:solidFill>
                  <a:srgbClr val="FFFFFF"/>
                </a:solidFill>
                <a:latin typeface="Segoe UI Light" panose="020B0502040204020203" pitchFamily="34" charset="0"/>
                <a:cs typeface="Segoe UI Light" panose="020B0502040204020203" pitchFamily="34" charset="0"/>
              </a:endParaRPr>
            </a:p>
          </p:txBody>
        </p:sp>
        <p:sp>
          <p:nvSpPr>
            <p:cNvPr id="19" name="Rectangle 18"/>
            <p:cNvSpPr/>
            <p:nvPr/>
          </p:nvSpPr>
          <p:spPr>
            <a:xfrm>
              <a:off x="6901914" y="3692019"/>
              <a:ext cx="1526638" cy="1086605"/>
            </a:xfrm>
            <a:prstGeom prst="rect">
              <a:avLst/>
            </a:prstGeom>
          </p:spPr>
          <p:txBody>
            <a:bodyPr wrap="square">
              <a:spAutoFit/>
            </a:bodyPr>
            <a:lstStyle/>
            <a:p>
              <a:pPr>
                <a:lnSpc>
                  <a:spcPct val="95000"/>
                </a:lnSpc>
                <a:buSzPct val="90000"/>
              </a:pPr>
              <a:r>
                <a:rPr lang="en-US" sz="2800" dirty="0">
                  <a:solidFill>
                    <a:srgbClr val="FFFFFF"/>
                  </a:solidFill>
                  <a:latin typeface="Segoe UI Light" panose="020B0502040204020203" pitchFamily="34" charset="0"/>
                  <a:cs typeface="Segoe UI Light" panose="020B0502040204020203" pitchFamily="34" charset="0"/>
                </a:rPr>
                <a:t/>
              </a:r>
              <a:br>
                <a:rPr lang="en-US" sz="2800" dirty="0">
                  <a:solidFill>
                    <a:srgbClr val="FFFFFF"/>
                  </a:solidFill>
                  <a:latin typeface="Segoe UI Light" panose="020B0502040204020203" pitchFamily="34" charset="0"/>
                  <a:cs typeface="Segoe UI Light" panose="020B0502040204020203" pitchFamily="34" charset="0"/>
                </a:rPr>
              </a:br>
              <a:r>
                <a:rPr lang="en-US" sz="2000" dirty="0">
                  <a:solidFill>
                    <a:srgbClr val="FFFFFF"/>
                  </a:solidFill>
                  <a:latin typeface="Segoe UI Light" panose="020B0502040204020203" pitchFamily="34" charset="0"/>
                  <a:cs typeface="Segoe UI Light" panose="020B0502040204020203" pitchFamily="34" charset="0"/>
                </a:rPr>
                <a:t>Unique</a:t>
              </a:r>
            </a:p>
            <a:p>
              <a:pPr>
                <a:lnSpc>
                  <a:spcPct val="95000"/>
                </a:lnSpc>
                <a:buSzPct val="90000"/>
              </a:pPr>
              <a:r>
                <a:rPr lang="en-US" sz="2000" dirty="0" smtClean="0">
                  <a:solidFill>
                    <a:srgbClr val="FFFFFF"/>
                  </a:solidFill>
                  <a:latin typeface="Segoe UI Light" panose="020B0502040204020203" pitchFamily="34" charset="0"/>
                  <a:cs typeface="Segoe UI Light" panose="020B0502040204020203" pitchFamily="34" charset="0"/>
                </a:rPr>
                <a:t>Customers</a:t>
              </a:r>
              <a:endParaRPr lang="en-US" sz="8798" dirty="0">
                <a:solidFill>
                  <a:srgbClr val="FFFFFF"/>
                </a:solidFill>
                <a:latin typeface="Segoe UI Light" panose="020B0502040204020203" pitchFamily="34" charset="0"/>
                <a:cs typeface="Segoe UI Light" panose="020B0502040204020203" pitchFamily="34" charset="0"/>
              </a:endParaRPr>
            </a:p>
          </p:txBody>
        </p:sp>
      </p:grpSp>
      <p:grpSp>
        <p:nvGrpSpPr>
          <p:cNvPr id="20" name="Group 19"/>
          <p:cNvGrpSpPr/>
          <p:nvPr/>
        </p:nvGrpSpPr>
        <p:grpSpPr>
          <a:xfrm>
            <a:off x="243298" y="5155740"/>
            <a:ext cx="3760334" cy="1523471"/>
            <a:chOff x="4387873" y="5257236"/>
            <a:chExt cx="3079534" cy="1523687"/>
          </a:xfrm>
        </p:grpSpPr>
        <p:sp>
          <p:nvSpPr>
            <p:cNvPr id="21" name="Rectangle 20"/>
            <p:cNvSpPr/>
            <p:nvPr/>
          </p:nvSpPr>
          <p:spPr>
            <a:xfrm>
              <a:off x="4387873" y="5257236"/>
              <a:ext cx="1651773" cy="1523687"/>
            </a:xfrm>
            <a:prstGeom prst="rect">
              <a:avLst/>
            </a:prstGeom>
          </p:spPr>
          <p:txBody>
            <a:bodyPr wrap="square" anchor="b">
              <a:spAutoFit/>
            </a:bodyPr>
            <a:lstStyle/>
            <a:p>
              <a:pPr algn="ctr">
                <a:lnSpc>
                  <a:spcPct val="95000"/>
                </a:lnSpc>
                <a:buSzPct val="90000"/>
              </a:pPr>
              <a:r>
                <a:rPr lang="en-US" sz="9598" spc="-294" dirty="0">
                  <a:solidFill>
                    <a:srgbClr val="FFFFFF"/>
                  </a:solidFill>
                  <a:latin typeface="Segoe UI Light" panose="020B0502040204020203" pitchFamily="34" charset="0"/>
                  <a:cs typeface="Segoe UI Light" panose="020B0502040204020203" pitchFamily="34" charset="0"/>
                </a:rPr>
                <a:t>120</a:t>
              </a:r>
              <a:endParaRPr lang="en-US" sz="8798" dirty="0">
                <a:solidFill>
                  <a:srgbClr val="FFFFFF"/>
                </a:solidFill>
                <a:latin typeface="Segoe UI Light" panose="020B0502040204020203" pitchFamily="34" charset="0"/>
                <a:cs typeface="Segoe UI Light" panose="020B0502040204020203" pitchFamily="34" charset="0"/>
              </a:endParaRPr>
            </a:p>
          </p:txBody>
        </p:sp>
        <p:sp>
          <p:nvSpPr>
            <p:cNvPr id="22" name="Rectangle 21"/>
            <p:cNvSpPr/>
            <p:nvPr/>
          </p:nvSpPr>
          <p:spPr>
            <a:xfrm>
              <a:off x="5884813" y="5475216"/>
              <a:ext cx="1582594" cy="1086605"/>
            </a:xfrm>
            <a:prstGeom prst="rect">
              <a:avLst/>
            </a:prstGeom>
          </p:spPr>
          <p:txBody>
            <a:bodyPr wrap="square">
              <a:spAutoFit/>
            </a:bodyPr>
            <a:lstStyle/>
            <a:p>
              <a:pPr>
                <a:lnSpc>
                  <a:spcPct val="95000"/>
                </a:lnSpc>
                <a:buSzPct val="90000"/>
              </a:pPr>
              <a:r>
                <a:rPr lang="en-US" sz="3600" dirty="0">
                  <a:solidFill>
                    <a:srgbClr val="FFFFFF"/>
                  </a:solidFill>
                  <a:latin typeface="Segoe UI Light" panose="020B0502040204020203" pitchFamily="34" charset="0"/>
                  <a:cs typeface="Segoe UI Light" panose="020B0502040204020203" pitchFamily="34" charset="0"/>
                </a:rPr>
                <a:t>%</a:t>
              </a:r>
              <a:r>
                <a:rPr lang="en-US" sz="2800" dirty="0">
                  <a:solidFill>
                    <a:srgbClr val="FFFFFF"/>
                  </a:solidFill>
                  <a:latin typeface="Segoe UI Light" panose="020B0502040204020203" pitchFamily="34" charset="0"/>
                  <a:cs typeface="Segoe UI Light" panose="020B0502040204020203" pitchFamily="34" charset="0"/>
                </a:rPr>
                <a:t/>
              </a:r>
              <a:br>
                <a:rPr lang="en-US" sz="2800" dirty="0">
                  <a:solidFill>
                    <a:srgbClr val="FFFFFF"/>
                  </a:solidFill>
                  <a:latin typeface="Segoe UI Light" panose="020B0502040204020203" pitchFamily="34" charset="0"/>
                  <a:cs typeface="Segoe UI Light" panose="020B0502040204020203" pitchFamily="34" charset="0"/>
                </a:rPr>
              </a:br>
              <a:r>
                <a:rPr lang="en-US" sz="1600" dirty="0">
                  <a:solidFill>
                    <a:srgbClr val="FFFFFF"/>
                  </a:solidFill>
                  <a:latin typeface="Segoe UI Light" panose="020B0502040204020203" pitchFamily="34" charset="0"/>
                  <a:cs typeface="Segoe UI Light" panose="020B0502040204020203" pitchFamily="34" charset="0"/>
                </a:rPr>
                <a:t>Yearly </a:t>
              </a:r>
              <a:r>
                <a:rPr lang="en-US" sz="1600" dirty="0" smtClean="0">
                  <a:solidFill>
                    <a:srgbClr val="FFFFFF"/>
                  </a:solidFill>
                  <a:latin typeface="Segoe UI Light" panose="020B0502040204020203" pitchFamily="34" charset="0"/>
                  <a:cs typeface="Segoe UI Light" panose="020B0502040204020203" pitchFamily="34" charset="0"/>
                </a:rPr>
                <a:t>Paid Subscription Growth</a:t>
              </a:r>
              <a:endParaRPr lang="en-US" sz="6000" dirty="0">
                <a:solidFill>
                  <a:srgbClr val="FFFFFF"/>
                </a:solidFill>
                <a:latin typeface="Segoe UI Light" panose="020B0502040204020203" pitchFamily="34" charset="0"/>
                <a:cs typeface="Segoe UI Light" panose="020B0502040204020203" pitchFamily="34" charset="0"/>
              </a:endParaRPr>
            </a:p>
          </p:txBody>
        </p:sp>
      </p:grpSp>
      <p:grpSp>
        <p:nvGrpSpPr>
          <p:cNvPr id="23" name="Group 22"/>
          <p:cNvGrpSpPr/>
          <p:nvPr/>
        </p:nvGrpSpPr>
        <p:grpSpPr>
          <a:xfrm>
            <a:off x="10334531" y="4646305"/>
            <a:ext cx="2059667" cy="1425456"/>
            <a:chOff x="10335132" y="4326939"/>
            <a:chExt cx="2059960" cy="1425657"/>
          </a:xfrm>
        </p:grpSpPr>
        <p:sp>
          <p:nvSpPr>
            <p:cNvPr id="24" name="Rectangle 23"/>
            <p:cNvSpPr/>
            <p:nvPr/>
          </p:nvSpPr>
          <p:spPr>
            <a:xfrm>
              <a:off x="10335132" y="4326939"/>
              <a:ext cx="587104" cy="677204"/>
            </a:xfrm>
            <a:prstGeom prst="rect">
              <a:avLst/>
            </a:prstGeom>
          </p:spPr>
          <p:txBody>
            <a:bodyPr wrap="none">
              <a:spAutoFit/>
            </a:bodyPr>
            <a:lstStyle/>
            <a:p>
              <a:pPr>
                <a:lnSpc>
                  <a:spcPct val="95000"/>
                </a:lnSpc>
                <a:buSzPct val="90000"/>
              </a:pPr>
              <a:r>
                <a:rPr lang="en-US" sz="4000" dirty="0" smtClean="0">
                  <a:solidFill>
                    <a:srgbClr val="FFFFFF"/>
                  </a:solidFill>
                  <a:latin typeface="Segoe UI Light" panose="020B0502040204020203" pitchFamily="34" charset="0"/>
                  <a:cs typeface="Segoe UI Light" panose="020B0502040204020203" pitchFamily="34" charset="0"/>
                </a:rPr>
                <a:t>%</a:t>
              </a:r>
              <a:endParaRPr lang="en-US" sz="4000" dirty="0">
                <a:solidFill>
                  <a:srgbClr val="FFFFFF"/>
                </a:solidFill>
                <a:latin typeface="Segoe UI Light" panose="020B0502040204020203" pitchFamily="34" charset="0"/>
                <a:cs typeface="Segoe UI Light" panose="020B0502040204020203" pitchFamily="34" charset="0"/>
              </a:endParaRPr>
            </a:p>
          </p:txBody>
        </p:sp>
        <p:sp>
          <p:nvSpPr>
            <p:cNvPr id="25" name="TextBox 24"/>
            <p:cNvSpPr txBox="1"/>
            <p:nvPr/>
          </p:nvSpPr>
          <p:spPr>
            <a:xfrm>
              <a:off x="10335132" y="4890700"/>
              <a:ext cx="2059960" cy="861896"/>
            </a:xfrm>
            <a:prstGeom prst="rect">
              <a:avLst/>
            </a:prstGeom>
            <a:noFill/>
          </p:spPr>
          <p:txBody>
            <a:bodyPr wrap="square" rtlCol="0">
              <a:spAutoFit/>
            </a:bodyPr>
            <a:lstStyle/>
            <a:p>
              <a:r>
                <a:rPr lang="en-US" sz="1600" dirty="0">
                  <a:solidFill>
                    <a:srgbClr val="FFFFFF"/>
                  </a:solidFill>
                  <a:latin typeface="Segoe UI Light"/>
                </a:rPr>
                <a:t>Yearly Revenue</a:t>
              </a:r>
            </a:p>
            <a:p>
              <a:r>
                <a:rPr lang="en-US" sz="1600" dirty="0">
                  <a:solidFill>
                    <a:srgbClr val="FFFFFF"/>
                  </a:solidFill>
                  <a:latin typeface="Segoe UI Light"/>
                </a:rPr>
                <a:t>Growth</a:t>
              </a:r>
            </a:p>
            <a:p>
              <a:endParaRPr lang="en-US" dirty="0">
                <a:solidFill>
                  <a:srgbClr val="FFFFFF"/>
                </a:solidFill>
                <a:latin typeface="Segoe UI Light"/>
              </a:endParaRPr>
            </a:p>
          </p:txBody>
        </p:sp>
      </p:grpSp>
      <p:sp>
        <p:nvSpPr>
          <p:cNvPr id="26" name="Title 1"/>
          <p:cNvSpPr txBox="1">
            <a:spLocks/>
          </p:cNvSpPr>
          <p:nvPr/>
        </p:nvSpPr>
        <p:spPr>
          <a:xfrm>
            <a:off x="170160" y="1134737"/>
            <a:ext cx="3524361" cy="138730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sz="3600" dirty="0">
                <a:solidFill>
                  <a:srgbClr val="FFFFFF"/>
                </a:solidFill>
              </a:rPr>
              <a:t>Azure Websites by the Numbers</a:t>
            </a:r>
            <a:endParaRPr lang="en-US" sz="800" dirty="0">
              <a:solidFill>
                <a:srgbClr val="FFFFFF"/>
              </a:solidFill>
            </a:endParaRPr>
          </a:p>
        </p:txBody>
      </p:sp>
      <p:sp>
        <p:nvSpPr>
          <p:cNvPr id="27" name="Rectangle 26"/>
          <p:cNvSpPr/>
          <p:nvPr/>
        </p:nvSpPr>
        <p:spPr>
          <a:xfrm>
            <a:off x="8328111" y="4465417"/>
            <a:ext cx="2492459" cy="1523471"/>
          </a:xfrm>
          <a:prstGeom prst="rect">
            <a:avLst/>
          </a:prstGeom>
        </p:spPr>
        <p:txBody>
          <a:bodyPr wrap="square" anchor="ctr">
            <a:spAutoFit/>
          </a:bodyPr>
          <a:lstStyle/>
          <a:p>
            <a:pPr>
              <a:lnSpc>
                <a:spcPct val="95000"/>
              </a:lnSpc>
              <a:buSzPct val="90000"/>
            </a:pPr>
            <a:r>
              <a:rPr lang="en-US" sz="9598" dirty="0">
                <a:solidFill>
                  <a:srgbClr val="FFFFFF"/>
                </a:solidFill>
                <a:latin typeface="Segoe UI Light" panose="020B0502040204020203" pitchFamily="34" charset="0"/>
                <a:cs typeface="Segoe UI Light" panose="020B0502040204020203" pitchFamily="34" charset="0"/>
              </a:rPr>
              <a:t>650</a:t>
            </a:r>
          </a:p>
        </p:txBody>
      </p:sp>
      <p:grpSp>
        <p:nvGrpSpPr>
          <p:cNvPr id="28" name="Group 27"/>
          <p:cNvGrpSpPr/>
          <p:nvPr/>
        </p:nvGrpSpPr>
        <p:grpSpPr>
          <a:xfrm>
            <a:off x="6436854" y="4646278"/>
            <a:ext cx="2059667" cy="1115404"/>
            <a:chOff x="10335132" y="4646472"/>
            <a:chExt cx="2059960" cy="1115567"/>
          </a:xfrm>
        </p:grpSpPr>
        <p:sp>
          <p:nvSpPr>
            <p:cNvPr id="29" name="Rectangle 28"/>
            <p:cNvSpPr/>
            <p:nvPr/>
          </p:nvSpPr>
          <p:spPr>
            <a:xfrm>
              <a:off x="10335132" y="4646472"/>
              <a:ext cx="587104" cy="677204"/>
            </a:xfrm>
            <a:prstGeom prst="rect">
              <a:avLst/>
            </a:prstGeom>
          </p:spPr>
          <p:txBody>
            <a:bodyPr wrap="none">
              <a:spAutoFit/>
            </a:bodyPr>
            <a:lstStyle/>
            <a:p>
              <a:pPr>
                <a:lnSpc>
                  <a:spcPct val="95000"/>
                </a:lnSpc>
                <a:buSzPct val="90000"/>
              </a:pPr>
              <a:r>
                <a:rPr lang="en-US" sz="4000" dirty="0" smtClean="0">
                  <a:solidFill>
                    <a:srgbClr val="FFFFFF"/>
                  </a:solidFill>
                  <a:latin typeface="Segoe UI Light" panose="020B0502040204020203" pitchFamily="34" charset="0"/>
                  <a:cs typeface="Segoe UI Light" panose="020B0502040204020203" pitchFamily="34" charset="0"/>
                </a:rPr>
                <a:t>%</a:t>
              </a:r>
              <a:endParaRPr lang="en-US" sz="7198"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10335132" y="5177181"/>
              <a:ext cx="2059960" cy="584858"/>
            </a:xfrm>
            <a:prstGeom prst="rect">
              <a:avLst/>
            </a:prstGeom>
            <a:noFill/>
          </p:spPr>
          <p:txBody>
            <a:bodyPr wrap="square" rtlCol="0">
              <a:spAutoFit/>
            </a:bodyPr>
            <a:lstStyle/>
            <a:p>
              <a:r>
                <a:rPr lang="en-US" sz="1600" dirty="0">
                  <a:solidFill>
                    <a:srgbClr val="FFFFFF"/>
                  </a:solidFill>
                  <a:latin typeface="Segoe UI Light"/>
                </a:rPr>
                <a:t>Yearly Traffic</a:t>
              </a:r>
            </a:p>
            <a:p>
              <a:r>
                <a:rPr lang="en-US" sz="1600" dirty="0">
                  <a:solidFill>
                    <a:srgbClr val="FFFFFF"/>
                  </a:solidFill>
                  <a:latin typeface="Segoe UI Light"/>
                </a:rPr>
                <a:t>Growth</a:t>
              </a:r>
            </a:p>
          </p:txBody>
        </p:sp>
      </p:grpSp>
      <p:sp>
        <p:nvSpPr>
          <p:cNvPr id="31" name="Rectangle 30"/>
          <p:cNvSpPr/>
          <p:nvPr/>
        </p:nvSpPr>
        <p:spPr>
          <a:xfrm>
            <a:off x="4430433" y="4465417"/>
            <a:ext cx="2492459" cy="1523471"/>
          </a:xfrm>
          <a:prstGeom prst="rect">
            <a:avLst/>
          </a:prstGeom>
        </p:spPr>
        <p:txBody>
          <a:bodyPr wrap="square" anchor="ctr">
            <a:spAutoFit/>
          </a:bodyPr>
          <a:lstStyle/>
          <a:p>
            <a:pPr>
              <a:lnSpc>
                <a:spcPct val="95000"/>
              </a:lnSpc>
              <a:buSzPct val="90000"/>
            </a:pPr>
            <a:r>
              <a:rPr lang="en-US" sz="9598" dirty="0">
                <a:solidFill>
                  <a:srgbClr val="FFFFFF"/>
                </a:solidFill>
                <a:latin typeface="Segoe UI Light" panose="020B0502040204020203" pitchFamily="34" charset="0"/>
                <a:cs typeface="Segoe UI Light" panose="020B0502040204020203" pitchFamily="34" charset="0"/>
              </a:rPr>
              <a:t>500</a:t>
            </a:r>
          </a:p>
        </p:txBody>
      </p:sp>
      <p:cxnSp>
        <p:nvCxnSpPr>
          <p:cNvPr id="32" name="Straight Connector 31"/>
          <p:cNvCxnSpPr/>
          <p:nvPr/>
        </p:nvCxnSpPr>
        <p:spPr>
          <a:xfrm>
            <a:off x="0" y="5154233"/>
            <a:ext cx="4064576" cy="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7708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1" y="1719470"/>
            <a:ext cx="12192001" cy="4986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28" name="AutoShape 2" descr="Home"/>
          <p:cNvSpPr>
            <a:spLocks noChangeAspect="1" noChangeArrowheads="1"/>
          </p:cNvSpPr>
          <p:nvPr/>
        </p:nvSpPr>
        <p:spPr bwMode="auto">
          <a:xfrm>
            <a:off x="152517" y="-141136"/>
            <a:ext cx="298808" cy="2988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1765">
              <a:solidFill>
                <a:srgbClr val="00B0F0"/>
              </a:solidFill>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84410" y="2714033"/>
            <a:ext cx="1223716" cy="540883"/>
          </a:xfrm>
          <a:prstGeom prst="rect">
            <a:avLst/>
          </a:prstGeom>
        </p:spPr>
      </p:pic>
      <p:pic>
        <p:nvPicPr>
          <p:cNvPr id="24" name="Picture 23"/>
          <p:cNvPicPr>
            <a:picLocks noChangeAspect="1"/>
          </p:cNvPicPr>
          <p:nvPr/>
        </p:nvPicPr>
        <p:blipFill>
          <a:blip r:embed="rId4"/>
          <a:stretch>
            <a:fillRect/>
          </a:stretch>
        </p:blipFill>
        <p:spPr>
          <a:xfrm>
            <a:off x="9706633" y="3488539"/>
            <a:ext cx="1245723" cy="895159"/>
          </a:xfrm>
          <a:prstGeom prst="rect">
            <a:avLst/>
          </a:prstGeom>
        </p:spPr>
      </p:pic>
      <p:pic>
        <p:nvPicPr>
          <p:cNvPr id="3" name="Picture 2"/>
          <p:cNvPicPr>
            <a:picLocks noChangeAspect="1"/>
          </p:cNvPicPr>
          <p:nvPr/>
        </p:nvPicPr>
        <p:blipFill>
          <a:blip r:embed="rId5"/>
          <a:stretch>
            <a:fillRect/>
          </a:stretch>
        </p:blipFill>
        <p:spPr>
          <a:xfrm>
            <a:off x="5039715" y="3615436"/>
            <a:ext cx="1158741" cy="445211"/>
          </a:xfrm>
          <a:prstGeom prst="rect">
            <a:avLst/>
          </a:prstGeom>
        </p:spPr>
      </p:pic>
      <p:pic>
        <p:nvPicPr>
          <p:cNvPr id="5" name="Picture 4"/>
          <p:cNvPicPr>
            <a:picLocks noChangeAspect="1"/>
          </p:cNvPicPr>
          <p:nvPr/>
        </p:nvPicPr>
        <p:blipFill>
          <a:blip r:embed="rId6"/>
          <a:stretch>
            <a:fillRect/>
          </a:stretch>
        </p:blipFill>
        <p:spPr>
          <a:xfrm>
            <a:off x="5029132" y="2075457"/>
            <a:ext cx="942233" cy="433765"/>
          </a:xfrm>
          <a:prstGeom prst="rect">
            <a:avLst/>
          </a:prstGeom>
        </p:spPr>
      </p:pic>
      <p:pic>
        <p:nvPicPr>
          <p:cNvPr id="6" name="Picture 5"/>
          <p:cNvPicPr>
            <a:picLocks noChangeAspect="1"/>
          </p:cNvPicPr>
          <p:nvPr/>
        </p:nvPicPr>
        <p:blipFill>
          <a:blip r:embed="rId7"/>
          <a:stretch>
            <a:fillRect/>
          </a:stretch>
        </p:blipFill>
        <p:spPr>
          <a:xfrm>
            <a:off x="633812" y="2721810"/>
            <a:ext cx="707034" cy="538007"/>
          </a:xfrm>
          <a:prstGeom prst="rect">
            <a:avLst/>
          </a:prstGeom>
        </p:spPr>
      </p:pic>
      <p:pic>
        <p:nvPicPr>
          <p:cNvPr id="8" name="Picture 7"/>
          <p:cNvPicPr>
            <a:picLocks noChangeAspect="1"/>
          </p:cNvPicPr>
          <p:nvPr/>
        </p:nvPicPr>
        <p:blipFill>
          <a:blip r:embed="rId8"/>
          <a:stretch>
            <a:fillRect/>
          </a:stretch>
        </p:blipFill>
        <p:spPr>
          <a:xfrm>
            <a:off x="633811" y="4599799"/>
            <a:ext cx="815535" cy="554218"/>
          </a:xfrm>
          <a:prstGeom prst="rect">
            <a:avLst/>
          </a:prstGeom>
        </p:spPr>
      </p:pic>
      <p:pic>
        <p:nvPicPr>
          <p:cNvPr id="9" name="Picture 8"/>
          <p:cNvPicPr>
            <a:picLocks noChangeAspect="1"/>
          </p:cNvPicPr>
          <p:nvPr/>
        </p:nvPicPr>
        <p:blipFill>
          <a:blip r:embed="rId9"/>
          <a:stretch>
            <a:fillRect/>
          </a:stretch>
        </p:blipFill>
        <p:spPr>
          <a:xfrm>
            <a:off x="2341957" y="4744519"/>
            <a:ext cx="1731930" cy="416651"/>
          </a:xfrm>
          <a:prstGeom prst="rect">
            <a:avLst/>
          </a:prstGeom>
        </p:spPr>
      </p:pic>
      <p:pic>
        <p:nvPicPr>
          <p:cNvPr id="10" name="Picture 9"/>
          <p:cNvPicPr>
            <a:picLocks noChangeAspect="1"/>
          </p:cNvPicPr>
          <p:nvPr/>
        </p:nvPicPr>
        <p:blipFill>
          <a:blip r:embed="rId10"/>
          <a:stretch>
            <a:fillRect/>
          </a:stretch>
        </p:blipFill>
        <p:spPr>
          <a:xfrm>
            <a:off x="7044246" y="3680278"/>
            <a:ext cx="1703415" cy="481190"/>
          </a:xfrm>
          <a:prstGeom prst="rect">
            <a:avLst/>
          </a:prstGeom>
        </p:spPr>
      </p:pic>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5996" y="2070456"/>
            <a:ext cx="2080743" cy="292768"/>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37603" y="1970932"/>
            <a:ext cx="1778885" cy="440751"/>
          </a:xfrm>
          <a:prstGeom prst="rect">
            <a:avLst/>
          </a:prstGeom>
        </p:spPr>
      </p:pic>
      <p:pic>
        <p:nvPicPr>
          <p:cNvPr id="12" name="Picture 1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44100" y="3489260"/>
            <a:ext cx="598954" cy="646144"/>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090973" y="5733536"/>
            <a:ext cx="1753190" cy="503165"/>
          </a:xfrm>
          <a:prstGeom prst="rect">
            <a:avLst/>
          </a:prstGeom>
        </p:spPr>
      </p:pic>
      <p:pic>
        <p:nvPicPr>
          <p:cNvPr id="22" name="Picture 21"/>
          <p:cNvPicPr>
            <a:picLocks noChangeAspect="1"/>
          </p:cNvPicPr>
          <p:nvPr/>
        </p:nvPicPr>
        <p:blipFill>
          <a:blip r:embed="rId15"/>
          <a:stretch>
            <a:fillRect/>
          </a:stretch>
        </p:blipFill>
        <p:spPr>
          <a:xfrm>
            <a:off x="9756328" y="1963189"/>
            <a:ext cx="1091933" cy="529422"/>
          </a:xfrm>
          <a:prstGeom prst="rect">
            <a:avLst/>
          </a:prstGeom>
        </p:spPr>
      </p:pic>
      <p:pic>
        <p:nvPicPr>
          <p:cNvPr id="23" name="Picture 22"/>
          <p:cNvPicPr>
            <a:picLocks noChangeAspect="1"/>
          </p:cNvPicPr>
          <p:nvPr/>
        </p:nvPicPr>
        <p:blipFill>
          <a:blip r:embed="rId16"/>
          <a:stretch>
            <a:fillRect/>
          </a:stretch>
        </p:blipFill>
        <p:spPr>
          <a:xfrm>
            <a:off x="2337271" y="5844932"/>
            <a:ext cx="1672458" cy="379647"/>
          </a:xfrm>
          <a:prstGeom prst="rect">
            <a:avLst/>
          </a:prstGeom>
        </p:spPr>
      </p:pic>
      <p:pic>
        <p:nvPicPr>
          <p:cNvPr id="26" name="Picture 25"/>
          <p:cNvPicPr>
            <a:picLocks noChangeAspect="1"/>
          </p:cNvPicPr>
          <p:nvPr/>
        </p:nvPicPr>
        <p:blipFill>
          <a:blip r:embed="rId17"/>
          <a:stretch>
            <a:fillRect/>
          </a:stretch>
        </p:blipFill>
        <p:spPr>
          <a:xfrm>
            <a:off x="9419417" y="4798879"/>
            <a:ext cx="1640374" cy="567822"/>
          </a:xfrm>
          <a:prstGeom prst="rect">
            <a:avLst/>
          </a:prstGeom>
        </p:spPr>
      </p:pic>
      <p:pic>
        <p:nvPicPr>
          <p:cNvPr id="27" name="Picture 2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33810" y="5618412"/>
            <a:ext cx="815536" cy="819176"/>
          </a:xfrm>
          <a:prstGeom prst="rect">
            <a:avLst/>
          </a:prstGeom>
        </p:spPr>
      </p:pic>
      <p:pic>
        <p:nvPicPr>
          <p:cNvPr id="29" name="Picture 28"/>
          <p:cNvPicPr>
            <a:picLocks noChangeAspect="1"/>
          </p:cNvPicPr>
          <p:nvPr/>
        </p:nvPicPr>
        <p:blipFill rotWithShape="1">
          <a:blip r:embed="rId19">
            <a:extLst>
              <a:ext uri="{28A0092B-C50C-407E-A947-70E740481C1C}">
                <a14:useLocalDpi xmlns:a14="http://schemas.microsoft.com/office/drawing/2010/main" val="0"/>
              </a:ext>
            </a:extLst>
          </a:blip>
          <a:srcRect l="11601" t="40400" r="8399" b="37200"/>
          <a:stretch/>
        </p:blipFill>
        <p:spPr>
          <a:xfrm>
            <a:off x="9381391" y="5773292"/>
            <a:ext cx="1909460" cy="534649"/>
          </a:xfrm>
          <a:prstGeom prst="rect">
            <a:avLst/>
          </a:prstGeom>
        </p:spPr>
      </p:pic>
      <p:sp>
        <p:nvSpPr>
          <p:cNvPr id="31" name="Title 30"/>
          <p:cNvSpPr>
            <a:spLocks noGrp="1"/>
          </p:cNvSpPr>
          <p:nvPr>
            <p:ph type="title"/>
          </p:nvPr>
        </p:nvSpPr>
        <p:spPr>
          <a:xfrm>
            <a:off x="560798" y="303855"/>
            <a:ext cx="11443360" cy="957600"/>
          </a:xfrm>
        </p:spPr>
        <p:txBody>
          <a:bodyPr>
            <a:normAutofit fontScale="90000"/>
          </a:bodyPr>
          <a:lstStyle/>
          <a:p>
            <a:pPr lvl="0" defTabSz="914225">
              <a:lnSpc>
                <a:spcPct val="100000"/>
              </a:lnSpc>
              <a:defRPr/>
            </a:pPr>
            <a:r>
              <a:rPr lang="en-US" sz="6000" spc="-100" dirty="0">
                <a:ln w="3175">
                  <a:noFill/>
                </a:ln>
                <a:solidFill>
                  <a:srgbClr val="00B0F0"/>
                </a:solidFill>
                <a:latin typeface="Segoe UI Light" pitchFamily="34" charset="0"/>
                <a:cs typeface="Arial" charset="0"/>
              </a:rPr>
              <a:t>Azure Websites Customers and Partners</a:t>
            </a:r>
            <a:br>
              <a:rPr lang="en-US" sz="6000" spc="-100" dirty="0">
                <a:ln w="3175">
                  <a:noFill/>
                </a:ln>
                <a:solidFill>
                  <a:srgbClr val="00B0F0"/>
                </a:solidFill>
                <a:latin typeface="Segoe UI Light" pitchFamily="34" charset="0"/>
                <a:cs typeface="Arial" charset="0"/>
              </a:rPr>
            </a:br>
            <a:r>
              <a:rPr lang="en-US" sz="3600" dirty="0">
                <a:ln w="3175">
                  <a:noFill/>
                </a:ln>
                <a:latin typeface="Segoe UI Light" pitchFamily="34" charset="0"/>
                <a:cs typeface="Arial" charset="0"/>
              </a:rPr>
              <a:t>Folks doing interesting things on the </a:t>
            </a:r>
            <a:r>
              <a:rPr lang="en-US" sz="3600" dirty="0" smtClean="0">
                <a:ln w="3175">
                  <a:noFill/>
                </a:ln>
                <a:latin typeface="Segoe UI Light" pitchFamily="34" charset="0"/>
                <a:cs typeface="Arial" charset="0"/>
              </a:rPr>
              <a:t>platform</a:t>
            </a:r>
            <a:endParaRPr lang="en-US" sz="4400" dirty="0"/>
          </a:p>
        </p:txBody>
      </p:sp>
      <p:pic>
        <p:nvPicPr>
          <p:cNvPr id="1026" name="Picture 2" descr="http://img2.wikia.nocookie.net/__cb20111022082836/logopedia/images/7/73/Coles_logo.gif"/>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83841" y="2509028"/>
            <a:ext cx="1135909" cy="11359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cf.juggle-images.com/matte/white/280x280/iberia-airlines-vertical-logo-primary.jp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327008" y="2378549"/>
            <a:ext cx="1295884" cy="12958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0.gstatic.com/images?q=tbn:ANd9GcRP4YGfMNfdDUn6JE2Jpa9q0uphY_tqaiAu40H4WmtX3ejE1GYr-A"/>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71994" y="1869719"/>
            <a:ext cx="995863" cy="61864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2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430440" y="4573295"/>
            <a:ext cx="856768" cy="856768"/>
          </a:xfrm>
          <a:prstGeom prst="rect">
            <a:avLst/>
          </a:prstGeom>
        </p:spPr>
      </p:pic>
      <p:pic>
        <p:nvPicPr>
          <p:cNvPr id="11" name="Picture 2" descr="http://www.cnn.com/.a/1.66.2/assets/logo_cnn_badge.pn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98696" y="3643950"/>
            <a:ext cx="776441" cy="7764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encrypted-tbn1.gstatic.com/images?q=tbn:ANd9GcQ-HDBG4qEJGhe25GF_VrJh_bnC0-TFLrlq3JDEFB7zG7mNdan2RXEHqA5B"/>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675219" y="4599799"/>
            <a:ext cx="1950900" cy="73025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marriagesos.com/wp-content/uploads/2014/04/Fox94.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001511" y="5701395"/>
            <a:ext cx="1188313" cy="73538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softwarevoucher.com/wp-content/uploads/2013/08/Kaspersky-Lab-Logo.fw_.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705583" y="2555988"/>
            <a:ext cx="935834" cy="94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350786"/>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 y="1412044"/>
            <a:ext cx="12192000" cy="44821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a:xfrm>
            <a:off x="1524649" y="694615"/>
            <a:ext cx="9142703" cy="693040"/>
          </a:xfrm>
          <a:prstGeom prst="rect">
            <a:avLst/>
          </a:prstGeom>
        </p:spPr>
        <p:txBody>
          <a:bodyPr vert="horz" lIns="91427" tIns="45713" rIns="91427" bIns="45713" rtlCol="0" anchor="t">
            <a:noAutofit/>
          </a:bodyPr>
          <a:lstStyle/>
          <a:p>
            <a:pPr algn="ctr" defTabSz="914367">
              <a:spcBef>
                <a:spcPct val="0"/>
              </a:spcBef>
            </a:pPr>
            <a:endParaRPr lang="en-US" sz="4000" dirty="0">
              <a:solidFill>
                <a:srgbClr val="3068B0"/>
              </a:solidFill>
              <a:latin typeface="Segoe UI Light"/>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2844" y="2709108"/>
            <a:ext cx="1256415" cy="555335"/>
          </a:xfrm>
          <a:prstGeom prst="rect">
            <a:avLst/>
          </a:prstGeom>
        </p:spPr>
      </p:pic>
      <p:pic>
        <p:nvPicPr>
          <p:cNvPr id="8" name="Picture 7"/>
          <p:cNvPicPr>
            <a:picLocks noChangeAspect="1"/>
          </p:cNvPicPr>
          <p:nvPr/>
        </p:nvPicPr>
        <p:blipFill>
          <a:blip r:embed="rId3"/>
          <a:stretch>
            <a:fillRect/>
          </a:stretch>
        </p:blipFill>
        <p:spPr>
          <a:xfrm>
            <a:off x="3488058" y="2885891"/>
            <a:ext cx="1662604" cy="387240"/>
          </a:xfrm>
          <a:prstGeom prst="rect">
            <a:avLst/>
          </a:prstGeom>
        </p:spPr>
      </p:pic>
      <p:pic>
        <p:nvPicPr>
          <p:cNvPr id="10" name="Picture 9"/>
          <p:cNvPicPr>
            <a:picLocks noChangeAspect="1"/>
          </p:cNvPicPr>
          <p:nvPr/>
        </p:nvPicPr>
        <p:blipFill>
          <a:blip r:embed="rId4"/>
          <a:stretch>
            <a:fillRect/>
          </a:stretch>
        </p:blipFill>
        <p:spPr>
          <a:xfrm>
            <a:off x="2006355" y="3757288"/>
            <a:ext cx="895259" cy="643320"/>
          </a:xfrm>
          <a:prstGeom prst="rect">
            <a:avLst/>
          </a:prstGeom>
        </p:spPr>
      </p:pic>
      <p:pic>
        <p:nvPicPr>
          <p:cNvPr id="12" name="Picture 11"/>
          <p:cNvPicPr>
            <a:picLocks noChangeAspect="1"/>
          </p:cNvPicPr>
          <p:nvPr/>
        </p:nvPicPr>
        <p:blipFill>
          <a:blip r:embed="rId5"/>
          <a:stretch>
            <a:fillRect/>
          </a:stretch>
        </p:blipFill>
        <p:spPr>
          <a:xfrm>
            <a:off x="3534155" y="3934431"/>
            <a:ext cx="1586367" cy="266811"/>
          </a:xfrm>
          <a:prstGeom prst="rect">
            <a:avLst/>
          </a:prstGeom>
        </p:spPr>
      </p:pic>
      <p:pic>
        <p:nvPicPr>
          <p:cNvPr id="13" name="Picture 12"/>
          <p:cNvPicPr>
            <a:picLocks noChangeAspect="1"/>
          </p:cNvPicPr>
          <p:nvPr/>
        </p:nvPicPr>
        <p:blipFill>
          <a:blip r:embed="rId6"/>
          <a:stretch>
            <a:fillRect/>
          </a:stretch>
        </p:blipFill>
        <p:spPr>
          <a:xfrm>
            <a:off x="5901592" y="3850394"/>
            <a:ext cx="1189704" cy="457107"/>
          </a:xfrm>
          <a:prstGeom prst="rect">
            <a:avLst/>
          </a:prstGeom>
        </p:spPr>
      </p:pic>
      <p:pic>
        <p:nvPicPr>
          <p:cNvPr id="14" name="Picture 13"/>
          <p:cNvPicPr>
            <a:picLocks noChangeAspect="1"/>
          </p:cNvPicPr>
          <p:nvPr/>
        </p:nvPicPr>
        <p:blipFill>
          <a:blip r:embed="rId7"/>
          <a:stretch>
            <a:fillRect/>
          </a:stretch>
        </p:blipFill>
        <p:spPr>
          <a:xfrm>
            <a:off x="5901592" y="1889792"/>
            <a:ext cx="967410" cy="445355"/>
          </a:xfrm>
          <a:prstGeom prst="rect">
            <a:avLst/>
          </a:prstGeom>
        </p:spPr>
      </p:pic>
      <p:pic>
        <p:nvPicPr>
          <p:cNvPr id="15" name="Picture 14"/>
          <p:cNvPicPr>
            <a:picLocks noChangeAspect="1"/>
          </p:cNvPicPr>
          <p:nvPr/>
        </p:nvPicPr>
        <p:blipFill>
          <a:blip r:embed="rId8"/>
          <a:stretch>
            <a:fillRect/>
          </a:stretch>
        </p:blipFill>
        <p:spPr>
          <a:xfrm>
            <a:off x="1885529" y="2802698"/>
            <a:ext cx="734570" cy="558959"/>
          </a:xfrm>
          <a:prstGeom prst="rect">
            <a:avLst/>
          </a:prstGeom>
        </p:spPr>
      </p:pic>
      <p:pic>
        <p:nvPicPr>
          <p:cNvPr id="16" name="Picture 15"/>
          <p:cNvPicPr>
            <a:picLocks noChangeAspect="1"/>
          </p:cNvPicPr>
          <p:nvPr/>
        </p:nvPicPr>
        <p:blipFill>
          <a:blip r:embed="rId9"/>
          <a:stretch>
            <a:fillRect/>
          </a:stretch>
        </p:blipFill>
        <p:spPr>
          <a:xfrm>
            <a:off x="5791458" y="4796239"/>
            <a:ext cx="1187676" cy="524012"/>
          </a:xfrm>
          <a:prstGeom prst="rect">
            <a:avLst/>
          </a:prstGeom>
        </p:spPr>
      </p:pic>
      <p:pic>
        <p:nvPicPr>
          <p:cNvPr id="17" name="Picture 16"/>
          <p:cNvPicPr>
            <a:picLocks noChangeAspect="1"/>
          </p:cNvPicPr>
          <p:nvPr/>
        </p:nvPicPr>
        <p:blipFill>
          <a:blip r:embed="rId10"/>
          <a:stretch>
            <a:fillRect/>
          </a:stretch>
        </p:blipFill>
        <p:spPr>
          <a:xfrm>
            <a:off x="1885528" y="4776703"/>
            <a:ext cx="828578" cy="563083"/>
          </a:xfrm>
          <a:prstGeom prst="rect">
            <a:avLst/>
          </a:prstGeom>
        </p:spPr>
      </p:pic>
      <p:pic>
        <p:nvPicPr>
          <p:cNvPr id="18" name="Picture 17"/>
          <p:cNvPicPr>
            <a:picLocks noChangeAspect="1"/>
          </p:cNvPicPr>
          <p:nvPr/>
        </p:nvPicPr>
        <p:blipFill>
          <a:blip r:embed="rId11"/>
          <a:stretch>
            <a:fillRect/>
          </a:stretch>
        </p:blipFill>
        <p:spPr>
          <a:xfrm>
            <a:off x="3488058" y="4912000"/>
            <a:ext cx="1778208" cy="427785"/>
          </a:xfrm>
          <a:prstGeom prst="rect">
            <a:avLst/>
          </a:prstGeom>
        </p:spPr>
      </p:pic>
      <p:pic>
        <p:nvPicPr>
          <p:cNvPr id="19" name="Picture 18"/>
          <p:cNvPicPr>
            <a:picLocks noChangeAspect="1"/>
          </p:cNvPicPr>
          <p:nvPr/>
        </p:nvPicPr>
        <p:blipFill>
          <a:blip r:embed="rId12"/>
          <a:stretch>
            <a:fillRect/>
          </a:stretch>
        </p:blipFill>
        <p:spPr>
          <a:xfrm>
            <a:off x="8132844" y="3853343"/>
            <a:ext cx="1748931" cy="494048"/>
          </a:xfrm>
          <a:prstGeom prst="rect">
            <a:avLst/>
          </a:prstGeom>
        </p:spPr>
      </p:pic>
      <p:pic>
        <p:nvPicPr>
          <p:cNvPr id="20" name="Picture 19"/>
          <p:cNvPicPr>
            <a:picLocks noChangeAspect="1"/>
          </p:cNvPicPr>
          <p:nvPr/>
        </p:nvPicPr>
        <p:blipFill>
          <a:blip r:embed="rId13"/>
          <a:stretch>
            <a:fillRect/>
          </a:stretch>
        </p:blipFill>
        <p:spPr>
          <a:xfrm>
            <a:off x="8160530" y="4660198"/>
            <a:ext cx="1693557" cy="660053"/>
          </a:xfrm>
          <a:prstGeom prst="rect">
            <a:avLst/>
          </a:prstGeom>
        </p:spPr>
      </p:pic>
      <p:pic>
        <p:nvPicPr>
          <p:cNvPr id="2" name="Picture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06354" y="1889793"/>
            <a:ext cx="700331" cy="672318"/>
          </a:xfrm>
          <a:prstGeom prst="rect">
            <a:avLst/>
          </a:prstGeom>
        </p:spPr>
      </p:pic>
      <p:pic>
        <p:nvPicPr>
          <p:cNvPr id="3" name="Picture 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43248" y="2020869"/>
            <a:ext cx="2053259" cy="288901"/>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047090" y="1878719"/>
            <a:ext cx="1842160" cy="456429"/>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884628" y="2803786"/>
            <a:ext cx="1206668" cy="524978"/>
          </a:xfrm>
          <a:prstGeom prst="rect">
            <a:avLst/>
          </a:prstGeom>
        </p:spPr>
      </p:pic>
      <p:sp>
        <p:nvSpPr>
          <p:cNvPr id="5" name="Title 4"/>
          <p:cNvSpPr>
            <a:spLocks noGrp="1"/>
          </p:cNvSpPr>
          <p:nvPr>
            <p:ph type="title"/>
          </p:nvPr>
        </p:nvSpPr>
        <p:spPr/>
        <p:txBody>
          <a:bodyPr/>
          <a:lstStyle/>
          <a:p>
            <a:r>
              <a:rPr lang="en-US" dirty="0"/>
              <a:t>Who uses Azure Websites</a:t>
            </a:r>
            <a:r>
              <a:rPr lang="en-US" dirty="0" smtClean="0"/>
              <a:t>?</a:t>
            </a:r>
            <a:endParaRPr lang="en-US" dirty="0"/>
          </a:p>
        </p:txBody>
      </p:sp>
    </p:spTree>
    <p:extLst>
      <p:ext uri="{BB962C8B-B14F-4D97-AF65-F5344CB8AC3E}">
        <p14:creationId xmlns:p14="http://schemas.microsoft.com/office/powerpoint/2010/main" val="93641390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87" y="0"/>
            <a:ext cx="12486114" cy="6921906"/>
          </a:xfrm>
          <a:prstGeom prst="rect">
            <a:avLst/>
          </a:prstGeom>
        </p:spPr>
      </p:pic>
      <p:sp>
        <p:nvSpPr>
          <p:cNvPr id="18" name="Pentagon 17"/>
          <p:cNvSpPr/>
          <p:nvPr/>
        </p:nvSpPr>
        <p:spPr>
          <a:xfrm>
            <a:off x="4637312" y="4419600"/>
            <a:ext cx="2536916" cy="2354579"/>
          </a:xfrm>
          <a:prstGeom prst="homePlate">
            <a:avLst>
              <a:gd name="adj" fmla="val 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lstStyle/>
          <a:p>
            <a:pPr fontAlgn="base">
              <a:spcBef>
                <a:spcPct val="0"/>
              </a:spcBef>
              <a:spcAft>
                <a:spcPts val="300"/>
              </a:spcAft>
              <a:buClr>
                <a:prstClr val="white"/>
              </a:buClr>
              <a:buSzPct val="100000"/>
            </a:pPr>
            <a:r>
              <a:rPr lang="en-US" sz="2800" dirty="0">
                <a:solidFill>
                  <a:prstClr val="white"/>
                </a:solidFill>
                <a:latin typeface="Segoe UI Light"/>
                <a:ea typeface="Segoe UI" pitchFamily="34" charset="0"/>
                <a:cs typeface="Segoe UI" pitchFamily="34" charset="0"/>
              </a:rPr>
              <a:t>Objectives</a:t>
            </a:r>
          </a:p>
          <a:p>
            <a:pPr marL="164592" indent="-164592" fontAlgn="base">
              <a:spcBef>
                <a:spcPct val="0"/>
              </a:spcBef>
              <a:buClr>
                <a:prstClr val="white"/>
              </a:buClr>
              <a:buSzPct val="100000"/>
              <a:buFont typeface="Arial" panose="020B0604020202020204" pitchFamily="34" charset="0"/>
              <a:buChar char="•"/>
            </a:pPr>
            <a:r>
              <a:rPr lang="en-US" sz="1400" dirty="0" smtClean="0">
                <a:solidFill>
                  <a:srgbClr val="FFFFFF"/>
                </a:solidFill>
              </a:rPr>
              <a:t>Scalable e-commerce website to </a:t>
            </a:r>
            <a:r>
              <a:rPr lang="en-US" sz="1400" dirty="0">
                <a:solidFill>
                  <a:srgbClr val="FFFFFF"/>
                </a:solidFill>
              </a:rPr>
              <a:t>sell </a:t>
            </a:r>
            <a:r>
              <a:rPr lang="en-US" sz="1400" dirty="0" smtClean="0">
                <a:solidFill>
                  <a:srgbClr val="FFFFFF"/>
                </a:solidFill>
              </a:rPr>
              <a:t>flights</a:t>
            </a:r>
            <a:r>
              <a:rPr lang="en-US" sz="1400" dirty="0">
                <a:solidFill>
                  <a:srgbClr val="FFFFFF"/>
                </a:solidFill>
              </a:rPr>
              <a:t>, both through travel agencies and directly to </a:t>
            </a:r>
            <a:r>
              <a:rPr lang="en-US" sz="1400" dirty="0" smtClean="0">
                <a:solidFill>
                  <a:srgbClr val="FFFFFF"/>
                </a:solidFill>
              </a:rPr>
              <a:t>consumers </a:t>
            </a:r>
            <a:endParaRPr lang="en-US" sz="1400" dirty="0">
              <a:solidFill>
                <a:prstClr val="white"/>
              </a:solidFill>
              <a:ea typeface="Segoe UI" pitchFamily="34" charset="0"/>
              <a:cs typeface="Segoe UI" pitchFamily="34" charset="0"/>
            </a:endParaRPr>
          </a:p>
        </p:txBody>
      </p:sp>
      <p:sp>
        <p:nvSpPr>
          <p:cNvPr id="19" name="Chevron 18"/>
          <p:cNvSpPr/>
          <p:nvPr/>
        </p:nvSpPr>
        <p:spPr>
          <a:xfrm>
            <a:off x="7050420" y="4419600"/>
            <a:ext cx="2607386" cy="2354579"/>
          </a:xfrm>
          <a:prstGeom prst="chevron">
            <a:avLst>
              <a:gd name="adj" fmla="val 84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45720" bIns="137160" rtlCol="0" anchor="t"/>
          <a:lstStyle/>
          <a:p>
            <a:pPr fontAlgn="base">
              <a:spcBef>
                <a:spcPct val="0"/>
              </a:spcBef>
              <a:spcAft>
                <a:spcPts val="300"/>
              </a:spcAft>
              <a:buClr>
                <a:prstClr val="white"/>
              </a:buClr>
              <a:buSzPct val="100000"/>
            </a:pPr>
            <a:r>
              <a:rPr lang="en-US" sz="2800" dirty="0">
                <a:solidFill>
                  <a:prstClr val="white"/>
                </a:solidFill>
                <a:latin typeface="Segoe UI Light"/>
                <a:ea typeface="Segoe UI" pitchFamily="34" charset="0"/>
                <a:cs typeface="Segoe UI" pitchFamily="34" charset="0"/>
              </a:rPr>
              <a:t>Tactics</a:t>
            </a:r>
            <a:endParaRPr lang="en-US" sz="1600" dirty="0">
              <a:solidFill>
                <a:prstClr val="white"/>
              </a:solidFill>
              <a:ea typeface="Segoe UI" pitchFamily="34" charset="0"/>
              <a:cs typeface="Segoe UI" pitchFamily="34" charset="0"/>
            </a:endParaRPr>
          </a:p>
          <a:p>
            <a:pPr marL="285750" indent="-285750">
              <a:buFont typeface="Arial" panose="020B0604020202020204" pitchFamily="34" charset="0"/>
              <a:buChar char="•"/>
            </a:pPr>
            <a:r>
              <a:rPr lang="en-US" sz="1400" dirty="0" smtClean="0">
                <a:solidFill>
                  <a:prstClr val="white"/>
                </a:solidFill>
              </a:rPr>
              <a:t>Built Azure -based </a:t>
            </a:r>
            <a:r>
              <a:rPr lang="en-US" sz="1400" dirty="0">
                <a:solidFill>
                  <a:prstClr val="white"/>
                </a:solidFill>
              </a:rPr>
              <a:t>website </a:t>
            </a:r>
            <a:r>
              <a:rPr lang="en-US" sz="1400" dirty="0" smtClean="0">
                <a:solidFill>
                  <a:prstClr val="white"/>
                </a:solidFill>
              </a:rPr>
              <a:t>using </a:t>
            </a:r>
            <a:r>
              <a:rPr lang="en-US" sz="1400" dirty="0" err="1" smtClean="0">
                <a:solidFill>
                  <a:prstClr val="white"/>
                </a:solidFill>
              </a:rPr>
              <a:t>Umbraco</a:t>
            </a:r>
            <a:r>
              <a:rPr lang="en-US" sz="1400" dirty="0" smtClean="0">
                <a:solidFill>
                  <a:prstClr val="white"/>
                </a:solidFill>
              </a:rPr>
              <a:t> and SQL on Azure for content and images.</a:t>
            </a:r>
          </a:p>
          <a:p>
            <a:pPr marL="285750" indent="-285750">
              <a:buFont typeface="Arial" panose="020B0604020202020204" pitchFamily="34" charset="0"/>
              <a:buChar char="•"/>
            </a:pPr>
            <a:r>
              <a:rPr lang="en-US" sz="1400" dirty="0" smtClean="0">
                <a:solidFill>
                  <a:prstClr val="white"/>
                </a:solidFill>
              </a:rPr>
              <a:t>Using VNET connecting </a:t>
            </a:r>
            <a:r>
              <a:rPr lang="en-US" sz="1400" dirty="0" err="1" smtClean="0">
                <a:solidFill>
                  <a:prstClr val="white"/>
                </a:solidFill>
              </a:rPr>
              <a:t>on-premise</a:t>
            </a:r>
            <a:endParaRPr lang="en-US" sz="1400" dirty="0">
              <a:solidFill>
                <a:prstClr val="white"/>
              </a:solidFill>
            </a:endParaRPr>
          </a:p>
        </p:txBody>
      </p:sp>
      <p:sp>
        <p:nvSpPr>
          <p:cNvPr id="20" name="Chevron 25"/>
          <p:cNvSpPr/>
          <p:nvPr/>
        </p:nvSpPr>
        <p:spPr>
          <a:xfrm>
            <a:off x="9538896" y="4419600"/>
            <a:ext cx="2655869" cy="2354579"/>
          </a:xfrm>
          <a:custGeom>
            <a:avLst/>
            <a:gdLst>
              <a:gd name="connsiteX0" fmla="*/ 0 w 3733800"/>
              <a:gd name="connsiteY0" fmla="*/ 0 h 2468880"/>
              <a:gd name="connsiteX1" fmla="*/ 3515353 w 3733800"/>
              <a:gd name="connsiteY1" fmla="*/ 0 h 2468880"/>
              <a:gd name="connsiteX2" fmla="*/ 3733800 w 3733800"/>
              <a:gd name="connsiteY2" fmla="*/ 1234440 h 2468880"/>
              <a:gd name="connsiteX3" fmla="*/ 3515353 w 3733800"/>
              <a:gd name="connsiteY3" fmla="*/ 2468880 h 2468880"/>
              <a:gd name="connsiteX4" fmla="*/ 0 w 3733800"/>
              <a:gd name="connsiteY4" fmla="*/ 2468880 h 2468880"/>
              <a:gd name="connsiteX5" fmla="*/ 218447 w 3733800"/>
              <a:gd name="connsiteY5" fmla="*/ 1234440 h 2468880"/>
              <a:gd name="connsiteX6" fmla="*/ 0 w 3733800"/>
              <a:gd name="connsiteY6" fmla="*/ 0 h 2468880"/>
              <a:gd name="connsiteX0" fmla="*/ 0 w 3515353"/>
              <a:gd name="connsiteY0" fmla="*/ 0 h 2468880"/>
              <a:gd name="connsiteX1" fmla="*/ 3515353 w 3515353"/>
              <a:gd name="connsiteY1" fmla="*/ 0 h 2468880"/>
              <a:gd name="connsiteX2" fmla="*/ 3515353 w 3515353"/>
              <a:gd name="connsiteY2" fmla="*/ 2468880 h 2468880"/>
              <a:gd name="connsiteX3" fmla="*/ 0 w 3515353"/>
              <a:gd name="connsiteY3" fmla="*/ 2468880 h 2468880"/>
              <a:gd name="connsiteX4" fmla="*/ 218447 w 3515353"/>
              <a:gd name="connsiteY4" fmla="*/ 1234440 h 2468880"/>
              <a:gd name="connsiteX5" fmla="*/ 0 w 3515353"/>
              <a:gd name="connsiteY5" fmla="*/ 0 h 24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5353" h="2468880">
                <a:moveTo>
                  <a:pt x="0" y="0"/>
                </a:moveTo>
                <a:lnTo>
                  <a:pt x="3515353" y="0"/>
                </a:lnTo>
                <a:lnTo>
                  <a:pt x="3515353" y="2468880"/>
                </a:lnTo>
                <a:lnTo>
                  <a:pt x="0" y="2468880"/>
                </a:lnTo>
                <a:lnTo>
                  <a:pt x="218447" y="123444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37160" rIns="137160" bIns="137160" rtlCol="0" anchor="t"/>
          <a:lstStyle/>
          <a:p>
            <a:pPr fontAlgn="base">
              <a:spcBef>
                <a:spcPct val="0"/>
              </a:spcBef>
              <a:spcAft>
                <a:spcPts val="300"/>
              </a:spcAft>
              <a:buClr>
                <a:prstClr val="white"/>
              </a:buClr>
              <a:buSzPct val="100000"/>
            </a:pPr>
            <a:r>
              <a:rPr lang="en-US" sz="2800" dirty="0">
                <a:solidFill>
                  <a:prstClr val="white"/>
                </a:solidFill>
                <a:latin typeface="Segoe UI Light"/>
                <a:ea typeface="Segoe UI" pitchFamily="34" charset="0"/>
                <a:cs typeface="Segoe UI" pitchFamily="34" charset="0"/>
              </a:rPr>
              <a:t>Results</a:t>
            </a:r>
          </a:p>
          <a:p>
            <a:pPr marL="164592" indent="-164592" fontAlgn="base">
              <a:spcAft>
                <a:spcPts val="300"/>
              </a:spcAft>
              <a:buClr>
                <a:prstClr val="white"/>
              </a:buClr>
              <a:buSzPct val="100000"/>
              <a:buFont typeface="Arial" panose="020B0604020202020204" pitchFamily="34" charset="0"/>
              <a:buChar char="•"/>
            </a:pPr>
            <a:r>
              <a:rPr lang="en-US" sz="1400" dirty="0" smtClean="0">
                <a:solidFill>
                  <a:srgbClr val="FFFFFF"/>
                </a:solidFill>
              </a:rPr>
              <a:t>Scalable Website with integration for Flight booking and Check In systems </a:t>
            </a:r>
            <a:endParaRPr lang="en-US" sz="1400" dirty="0">
              <a:solidFill>
                <a:prstClr val="white"/>
              </a:solidFill>
              <a:ea typeface="Segoe UI" pitchFamily="34" charset="0"/>
              <a:cs typeface="Segoe UI" pitchFamily="34" charset="0"/>
            </a:endParaRPr>
          </a:p>
        </p:txBody>
      </p:sp>
    </p:spTree>
    <p:extLst>
      <p:ext uri="{BB962C8B-B14F-4D97-AF65-F5344CB8AC3E}">
        <p14:creationId xmlns:p14="http://schemas.microsoft.com/office/powerpoint/2010/main" val="19097545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ags/tag4.xml><?xml version="1.0" encoding="utf-8"?>
<p:tagLst xmlns:a="http://schemas.openxmlformats.org/drawingml/2006/main" xmlns:r="http://schemas.openxmlformats.org/officeDocument/2006/relationships" xmlns:p="http://schemas.openxmlformats.org/presentationml/2006/main">
  <p:tag name="TIMING" val="|49.5|15.4|5.8"/>
</p:tagLst>
</file>

<file path=ppt/theme/_rels/theme4.xml.rels><?xml version="1.0" encoding="UTF-8" standalone="yes"?>
<Relationships xmlns="http://schemas.openxmlformats.org/package/2006/relationships"><Relationship Id="rId1" Type="http://schemas.openxmlformats.org/officeDocument/2006/relationships/image" Target="../media/image6.png"/></Relationships>
</file>

<file path=ppt/theme/theme1.xml><?xml version="1.0" encoding="utf-8"?>
<a:theme xmlns:a="http://schemas.openxmlformats.org/drawingml/2006/main" name="Тема Office">
  <a:themeElements>
    <a:clrScheme name="Windows">
      <a:dk1>
        <a:srgbClr val="060F18"/>
      </a:dk1>
      <a:lt1>
        <a:srgbClr val="FFFFFF"/>
      </a:lt1>
      <a:dk2>
        <a:srgbClr val="505050"/>
      </a:dk2>
      <a:lt2>
        <a:srgbClr val="FFFFFF"/>
      </a:lt2>
      <a:accent1>
        <a:srgbClr val="FF8C00"/>
      </a:accent1>
      <a:accent2>
        <a:srgbClr val="E81123"/>
      </a:accent2>
      <a:accent3>
        <a:srgbClr val="EC008C"/>
      </a:accent3>
      <a:accent4>
        <a:srgbClr val="00188F"/>
      </a:accent4>
      <a:accent5>
        <a:srgbClr val="009E49"/>
      </a:accent5>
      <a:accent6>
        <a:srgbClr val="7FBA00"/>
      </a:accent6>
      <a:hlink>
        <a:srgbClr val="00BCF2"/>
      </a:hlink>
      <a:folHlink>
        <a:srgbClr val="00B294"/>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3.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A-Theme">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Presentation12" id="{98FDA096-061A-4C7A-8200-570AA79E89C6}" vid="{FB2B10A2-CFC0-4065-8F5E-0353B78F3605}"/>
    </a:ext>
  </a:extLst>
</a:theme>
</file>

<file path=ppt/theme/theme5.xml><?xml version="1.0" encoding="utf-8"?>
<a:theme xmlns:a="http://schemas.openxmlformats.org/drawingml/2006/main" name="TechDay Armenia 2014">
  <a:themeElements>
    <a:clrScheme name="Custom 12">
      <a:dk1>
        <a:srgbClr val="505050"/>
      </a:dk1>
      <a:lt1>
        <a:srgbClr val="FFFFFF"/>
      </a:lt1>
      <a:dk2>
        <a:srgbClr val="68217A"/>
      </a:dk2>
      <a:lt2>
        <a:srgbClr val="D2D2D2"/>
      </a:lt2>
      <a:accent1>
        <a:srgbClr val="68217A"/>
      </a:accent1>
      <a:accent2>
        <a:srgbClr val="008272"/>
      </a:accent2>
      <a:accent3>
        <a:srgbClr val="B4009E"/>
      </a:accent3>
      <a:accent4>
        <a:srgbClr val="0072C6"/>
      </a:accent4>
      <a:accent5>
        <a:srgbClr val="442359"/>
      </a:accent5>
      <a:accent6>
        <a:srgbClr val="002050"/>
      </a:accent6>
      <a:hlink>
        <a:srgbClr val="68217A"/>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Day Armenia 2014" id="{992002EC-0707-4613-8943-E1D912ACAFA4}" vid="{35C78CC4-BC22-4019-A6F0-41D2E4B7EF3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6933</TotalTime>
  <Words>2359</Words>
  <Application>Microsoft Office PowerPoint</Application>
  <PresentationFormat>Widescreen</PresentationFormat>
  <Paragraphs>361</Paragraphs>
  <Slides>30</Slides>
  <Notes>20</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1</vt:i4>
      </vt:variant>
      <vt:variant>
        <vt:lpstr>Slide Titles</vt:lpstr>
      </vt:variant>
      <vt:variant>
        <vt:i4>30</vt:i4>
      </vt:variant>
    </vt:vector>
  </HeadingPairs>
  <TitlesOfParts>
    <vt:vector size="47" baseType="lpstr">
      <vt:lpstr>メイリオ</vt:lpstr>
      <vt:lpstr>Arial</vt:lpstr>
      <vt:lpstr>Calibri</vt:lpstr>
      <vt:lpstr>Consolas</vt:lpstr>
      <vt:lpstr>Segoe Pro</vt:lpstr>
      <vt:lpstr>Segoe UI</vt:lpstr>
      <vt:lpstr>Segoe UI Light</vt:lpstr>
      <vt:lpstr>Segoe UI Semibold</vt:lpstr>
      <vt:lpstr>Segoe UI Symbol</vt:lpstr>
      <vt:lpstr>Times New Roman</vt:lpstr>
      <vt:lpstr>Wingdings</vt:lpstr>
      <vt:lpstr>Тема Office</vt:lpstr>
      <vt:lpstr>TEE14 Speaker PPT Template</vt:lpstr>
      <vt:lpstr>Azure Medium</vt:lpstr>
      <vt:lpstr>WA-Theme</vt:lpstr>
      <vt:lpstr>TechDay Armenia 2014</vt:lpstr>
      <vt:lpstr>think-cell Slide</vt:lpstr>
      <vt:lpstr>Azure websites Hackaton</vt:lpstr>
      <vt:lpstr>What is a “Cloud”?</vt:lpstr>
      <vt:lpstr>Why Architect for the cloud?</vt:lpstr>
      <vt:lpstr>PowerPoint Presentation</vt:lpstr>
      <vt:lpstr>PowerPoint Presentation</vt:lpstr>
      <vt:lpstr>PowerPoint Presentation</vt:lpstr>
      <vt:lpstr>Azure Websites Customers and Partners Folks doing interesting things on the platform</vt:lpstr>
      <vt:lpstr>Who uses Azure Websites?</vt:lpstr>
      <vt:lpstr>PowerPoint Presentation</vt:lpstr>
      <vt:lpstr>Jägermeister </vt:lpstr>
      <vt:lpstr>Hogarth - Digital Marketing Platform </vt:lpstr>
      <vt:lpstr>Azure Websites Features &amp; Capabilities</vt:lpstr>
      <vt:lpstr>Site Extensions</vt:lpstr>
      <vt:lpstr>I- Development and Deployment </vt:lpstr>
      <vt:lpstr>I- Development and Deployment</vt:lpstr>
      <vt:lpstr>I- Development and Deployment</vt:lpstr>
      <vt:lpstr>II- Debugging and Investigations </vt:lpstr>
      <vt:lpstr>III- Management and Administration</vt:lpstr>
      <vt:lpstr>Azure Websites Features &amp; Capabilities</vt:lpstr>
      <vt:lpstr>Traffic Manager –  how it works ?</vt:lpstr>
      <vt:lpstr>PowerPoint Presentation</vt:lpstr>
      <vt:lpstr>Use Azure as disaster  recovery for your site</vt:lpstr>
      <vt:lpstr>Tasks for hackaton</vt:lpstr>
      <vt:lpstr>Hackaton!!!!! TASK #1</vt:lpstr>
      <vt:lpstr>Questions for task #1</vt:lpstr>
      <vt:lpstr>Hackaton!!!! TASK #2</vt:lpstr>
      <vt:lpstr>Hackaton!!!! TASK #3</vt:lpstr>
      <vt:lpstr>How to Azure : Tips and trick </vt:lpstr>
      <vt:lpstr>Business support, if you do app based on Azure:</vt:lpstr>
      <vt:lpstr>Let’s get started  !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Running Linux in Azure and other cool things</dc:title>
  <dc:creator>Alexey Bokov</dc:creator>
  <cp:lastModifiedBy>Alexey Bokov</cp:lastModifiedBy>
  <cp:revision>113</cp:revision>
  <dcterms:created xsi:type="dcterms:W3CDTF">2014-06-03T16:21:13Z</dcterms:created>
  <dcterms:modified xsi:type="dcterms:W3CDTF">2015-03-19T18:11:01Z</dcterms:modified>
</cp:coreProperties>
</file>